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ms-office.chartcolorstyle+xml" PartName="/ppt/charts/colors1.xml"/>
  <Override ContentType="application/vnd.ms-office.chartcolorstyle+xml" PartName="/ppt/charts/colors2.xml"/>
  <Override ContentType="application/vnd.ms-office.chartcolorstyle+xml" PartName="/ppt/charts/colors3.xml"/>
  <Override ContentType="application/vnd.openxmlformats-officedocument.theme+xml" PartName="/ppt/theme/theme1.xml"/>
  <Override ContentType="application/vnd.openxmlformats-officedocument.theme+xml" PartName="/ppt/theme/theme2.xml"/>
  <Override ContentType="application/vnd.openxmlformats-officedocument.drawingml.chart+xml" PartName="/ppt/charts/chart3.xml"/>
  <Override ContentType="application/vnd.openxmlformats-officedocument.drawingml.chart+xml" PartName="/ppt/charts/chart2.xml"/>
  <Override ContentType="application/vnd.openxmlformats-officedocument.drawingml.chart+xml" PartName="/ppt/charts/chart1.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ms-office.chartstyle+xml" PartName="/ppt/charts/style3.xml"/>
  <Override ContentType="application/vnd.ms-office.chartstyle+xml" PartName="/ppt/charts/style1.xml"/>
  <Override ContentType="application/vnd.ms-office.chartstyle+xml" PartName="/ppt/charts/style2.xml"/>
  <Override ContentType="application/vnd.openxmlformats-officedocument.presentationml.presProps+xml" PartName="/ppt/pres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6858000" cx="12192000"/>
  <p:notesSz cx="6858000" cy="9144000"/>
  <p:embeddedFontLst>
    <p:embeddedFont>
      <p:font typeface="Arial Narrow"/>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7" roundtripDataSignature="AMtx7mhHp1L8CqNX+j74cYUXh5fy93EPR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ArialNarrow-regular.fntdata"/><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ArialNarrow-italic.fntdata"/><Relationship Id="rId14" Type="http://schemas.openxmlformats.org/officeDocument/2006/relationships/font" Target="fonts/ArialNarrow-bold.fntdata"/><Relationship Id="rId17" Type="http://customschemas.google.com/relationships/presentationmetadata" Target="metadata"/><Relationship Id="rId16" Type="http://schemas.openxmlformats.org/officeDocument/2006/relationships/font" Target="fonts/ArialNarrow-boldItalic.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https://armstrongmcguire.sharepoint.com/sites/AMProjects/ActiveProjects/Rumple%20Presbyterian%20Church/Strategic%20Planning%20-%202025/Listening/Rumple%20Memorial%20Presbyterian%20Vision%20Survey.xlsx"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https://armstrongmcguire.sharepoint.com/sites/AMProjects/ActiveProjects/Rumple%20Presbyterian%20Church/Strategic%20Planning%20-%202025/Listening/Rumple%20Memorial%20Presbyterian%20Vision%20Survey.xlsx"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https://armstrongmcguire.sharepoint.com/sites/AMProjects/ActiveProjects/Rumple%20Presbyterian%20Church/Strategic%20Planning%20-%202025/Listening/Rumple%20Memorial%20Presbyterian%20Vision%20Surve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44E-4FD7-B6EE-0A10D8EC3C2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44E-4FD7-B6EE-0A10D8EC3C2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44E-4FD7-B6EE-0A10D8EC3C2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44E-4FD7-B6EE-0A10D8EC3C2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F44E-4FD7-B6EE-0A10D8EC3C24}"/>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F44E-4FD7-B6EE-0A10D8EC3C24}"/>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F44E-4FD7-B6EE-0A10D8EC3C24}"/>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F44E-4FD7-B6EE-0A10D8EC3C24}"/>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F44E-4FD7-B6EE-0A10D8EC3C24}"/>
              </c:ext>
            </c:extLst>
          </c:dPt>
          <c:dLbls>
            <c:dLbl>
              <c:idx val="0"/>
              <c:layout>
                <c:manualLayout>
                  <c:x val="-8.6325508390090862E-17"/>
                  <c:y val="6.5002017877602222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F44E-4FD7-B6EE-0A10D8EC3C24}"/>
                </c:ext>
              </c:extLst>
            </c:dLbl>
            <c:dLbl>
              <c:idx val="3"/>
              <c:layout>
                <c:manualLayout>
                  <c:x val="9.4174369777887523E-3"/>
                  <c:y val="-2.925090804492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F44E-4FD7-B6EE-0A10D8EC3C24}"/>
                </c:ext>
              </c:extLst>
            </c:dLbl>
            <c:dLbl>
              <c:idx val="5"/>
              <c:layout>
                <c:manualLayout>
                  <c:x val="-1.5222688758344018E-2"/>
                  <c:y val="0.1361817218700492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F44E-4FD7-B6EE-0A10D8EC3C24}"/>
                </c:ext>
              </c:extLst>
            </c:dLbl>
            <c:dLbl>
              <c:idx val="6"/>
              <c:layout>
                <c:manualLayout>
                  <c:x val="-0.10533980757083047"/>
                  <c:y val="0.17921208227520591"/>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F44E-4FD7-B6EE-0A10D8EC3C24}"/>
                </c:ext>
              </c:extLst>
            </c:dLbl>
            <c:dLbl>
              <c:idx val="7"/>
              <c:layout>
                <c:manualLayout>
                  <c:x val="-2.3543592444471882E-2"/>
                  <c:y val="2.2750706257160778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F-F44E-4FD7-B6EE-0A10D8EC3C24}"/>
                </c:ext>
              </c:extLst>
            </c:dLbl>
            <c:dLbl>
              <c:idx val="8"/>
              <c:layout>
                <c:manualLayout>
                  <c:x val="1.1771796222235941E-2"/>
                  <c:y val="3.2501008938801111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1-F44E-4FD7-B6EE-0A10D8EC3C24}"/>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1400" b="0" i="0" u="none" strike="noStrike" kern="1200" baseline="0">
                    <a:solidFill>
                      <a:schemeClr val="dk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'Years Connected'!$E$4:$E$12</c:f>
              <c:strCache>
                <c:ptCount val="9"/>
                <c:pt idx="0">
                  <c:v>Less than 1 year</c:v>
                </c:pt>
                <c:pt idx="1">
                  <c:v>1-4 years</c:v>
                </c:pt>
                <c:pt idx="2">
                  <c:v>5-9 years</c:v>
                </c:pt>
                <c:pt idx="3">
                  <c:v>10-14 years</c:v>
                </c:pt>
                <c:pt idx="4">
                  <c:v>15-19 years</c:v>
                </c:pt>
                <c:pt idx="5">
                  <c:v>20-24 years</c:v>
                </c:pt>
                <c:pt idx="6">
                  <c:v>25-29 years</c:v>
                </c:pt>
                <c:pt idx="7">
                  <c:v>30-49 years</c:v>
                </c:pt>
                <c:pt idx="8">
                  <c:v>More than 50 years</c:v>
                </c:pt>
              </c:strCache>
            </c:strRef>
          </c:cat>
          <c:val>
            <c:numRef>
              <c:f>'Years Connected'!$F$4:$F$12</c:f>
              <c:numCache>
                <c:formatCode>General</c:formatCode>
                <c:ptCount val="9"/>
                <c:pt idx="0">
                  <c:v>8</c:v>
                </c:pt>
                <c:pt idx="1">
                  <c:v>22</c:v>
                </c:pt>
                <c:pt idx="2">
                  <c:v>29</c:v>
                </c:pt>
                <c:pt idx="3">
                  <c:v>16</c:v>
                </c:pt>
                <c:pt idx="4">
                  <c:v>11</c:v>
                </c:pt>
                <c:pt idx="5">
                  <c:v>22</c:v>
                </c:pt>
                <c:pt idx="6">
                  <c:v>3</c:v>
                </c:pt>
                <c:pt idx="7">
                  <c:v>7</c:v>
                </c:pt>
                <c:pt idx="8">
                  <c:v>6</c:v>
                </c:pt>
              </c:numCache>
            </c:numRef>
          </c:val>
          <c:extLst>
            <c:ext xmlns:c16="http://schemas.microsoft.com/office/drawing/2014/chart" uri="{C3380CC4-5D6E-409C-BE32-E72D297353CC}">
              <c16:uniqueId val="{00000012-F44E-4FD7-B6EE-0A10D8EC3C24}"/>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Cornerstones!$B$37</c:f>
              <c:strCache>
                <c:ptCount val="1"/>
                <c:pt idx="0">
                  <c:v>Strongly disagree</c:v>
                </c:pt>
              </c:strCache>
            </c:strRef>
          </c:tx>
          <c:spPr>
            <a:solidFill>
              <a:schemeClr val="accent1"/>
            </a:solidFill>
            <a:ln>
              <a:noFill/>
            </a:ln>
            <a:effectLst/>
          </c:spPr>
          <c:invertIfNegative val="0"/>
          <c:cat>
            <c:strRef>
              <c:f>Cornerstones!$A$38:$A$41</c:f>
              <c:strCache>
                <c:ptCount val="4"/>
                <c:pt idx="0">
                  <c:v>Mission (4.54)</c:v>
                </c:pt>
                <c:pt idx="1">
                  <c:v>Education (4.07)</c:v>
                </c:pt>
                <c:pt idx="2">
                  <c:v>Community (4.4)</c:v>
                </c:pt>
                <c:pt idx="3">
                  <c:v>Worship (4.49)</c:v>
                </c:pt>
              </c:strCache>
            </c:strRef>
          </c:cat>
          <c:val>
            <c:numRef>
              <c:f>Cornerstones!$B$38:$B$41</c:f>
              <c:numCache>
                <c:formatCode>General</c:formatCode>
                <c:ptCount val="4"/>
                <c:pt idx="0">
                  <c:v>4</c:v>
                </c:pt>
                <c:pt idx="1">
                  <c:v>2</c:v>
                </c:pt>
                <c:pt idx="2">
                  <c:v>3</c:v>
                </c:pt>
                <c:pt idx="3">
                  <c:v>4</c:v>
                </c:pt>
              </c:numCache>
            </c:numRef>
          </c:val>
          <c:extLst>
            <c:ext xmlns:c16="http://schemas.microsoft.com/office/drawing/2014/chart" uri="{C3380CC4-5D6E-409C-BE32-E72D297353CC}">
              <c16:uniqueId val="{00000000-0B7A-41F9-9B8A-2E801E59DCE8}"/>
            </c:ext>
          </c:extLst>
        </c:ser>
        <c:ser>
          <c:idx val="1"/>
          <c:order val="1"/>
          <c:tx>
            <c:strRef>
              <c:f>Cornerstones!$C$37</c:f>
              <c:strCache>
                <c:ptCount val="1"/>
                <c:pt idx="0">
                  <c:v>Disagree</c:v>
                </c:pt>
              </c:strCache>
            </c:strRef>
          </c:tx>
          <c:spPr>
            <a:solidFill>
              <a:schemeClr val="accent2"/>
            </a:solidFill>
            <a:ln>
              <a:noFill/>
            </a:ln>
            <a:effectLst/>
          </c:spPr>
          <c:invertIfNegative val="0"/>
          <c:cat>
            <c:strRef>
              <c:f>Cornerstones!$A$38:$A$41</c:f>
              <c:strCache>
                <c:ptCount val="4"/>
                <c:pt idx="0">
                  <c:v>Mission (4.54)</c:v>
                </c:pt>
                <c:pt idx="1">
                  <c:v>Education (4.07)</c:v>
                </c:pt>
                <c:pt idx="2">
                  <c:v>Community (4.4)</c:v>
                </c:pt>
                <c:pt idx="3">
                  <c:v>Worship (4.49)</c:v>
                </c:pt>
              </c:strCache>
            </c:strRef>
          </c:cat>
          <c:val>
            <c:numRef>
              <c:f>Cornerstones!$C$38:$C$41</c:f>
              <c:numCache>
                <c:formatCode>General</c:formatCode>
                <c:ptCount val="4"/>
                <c:pt idx="0">
                  <c:v>0</c:v>
                </c:pt>
                <c:pt idx="1">
                  <c:v>6</c:v>
                </c:pt>
                <c:pt idx="2">
                  <c:v>1</c:v>
                </c:pt>
                <c:pt idx="3">
                  <c:v>0</c:v>
                </c:pt>
              </c:numCache>
            </c:numRef>
          </c:val>
          <c:extLst>
            <c:ext xmlns:c16="http://schemas.microsoft.com/office/drawing/2014/chart" uri="{C3380CC4-5D6E-409C-BE32-E72D297353CC}">
              <c16:uniqueId val="{00000001-0B7A-41F9-9B8A-2E801E59DCE8}"/>
            </c:ext>
          </c:extLst>
        </c:ser>
        <c:ser>
          <c:idx val="2"/>
          <c:order val="2"/>
          <c:tx>
            <c:strRef>
              <c:f>Cornerstones!$D$37</c:f>
              <c:strCache>
                <c:ptCount val="1"/>
                <c:pt idx="0">
                  <c:v>Neutral</c:v>
                </c:pt>
              </c:strCache>
            </c:strRef>
          </c:tx>
          <c:spPr>
            <a:solidFill>
              <a:schemeClr val="accent3"/>
            </a:solidFill>
            <a:ln>
              <a:noFill/>
            </a:ln>
            <a:effectLst/>
          </c:spPr>
          <c:invertIfNegative val="0"/>
          <c:cat>
            <c:strRef>
              <c:f>Cornerstones!$A$38:$A$41</c:f>
              <c:strCache>
                <c:ptCount val="4"/>
                <c:pt idx="0">
                  <c:v>Mission (4.54)</c:v>
                </c:pt>
                <c:pt idx="1">
                  <c:v>Education (4.07)</c:v>
                </c:pt>
                <c:pt idx="2">
                  <c:v>Community (4.4)</c:v>
                </c:pt>
                <c:pt idx="3">
                  <c:v>Worship (4.49)</c:v>
                </c:pt>
              </c:strCache>
            </c:strRef>
          </c:cat>
          <c:val>
            <c:numRef>
              <c:f>Cornerstones!$D$38:$D$41</c:f>
              <c:numCache>
                <c:formatCode>General</c:formatCode>
                <c:ptCount val="4"/>
                <c:pt idx="0">
                  <c:v>2</c:v>
                </c:pt>
                <c:pt idx="1">
                  <c:v>20</c:v>
                </c:pt>
                <c:pt idx="2">
                  <c:v>9</c:v>
                </c:pt>
                <c:pt idx="3">
                  <c:v>5</c:v>
                </c:pt>
              </c:numCache>
            </c:numRef>
          </c:val>
          <c:extLst>
            <c:ext xmlns:c16="http://schemas.microsoft.com/office/drawing/2014/chart" uri="{C3380CC4-5D6E-409C-BE32-E72D297353CC}">
              <c16:uniqueId val="{00000002-0B7A-41F9-9B8A-2E801E59DCE8}"/>
            </c:ext>
          </c:extLst>
        </c:ser>
        <c:ser>
          <c:idx val="3"/>
          <c:order val="3"/>
          <c:tx>
            <c:strRef>
              <c:f>Cornerstones!$E$37</c:f>
              <c:strCache>
                <c:ptCount val="1"/>
                <c:pt idx="0">
                  <c:v>Agree</c:v>
                </c:pt>
              </c:strCache>
            </c:strRef>
          </c:tx>
          <c:spPr>
            <a:solidFill>
              <a:schemeClr val="accent4"/>
            </a:solidFill>
            <a:ln>
              <a:noFill/>
            </a:ln>
            <a:effectLst/>
          </c:spPr>
          <c:invertIfNegative val="0"/>
          <c:cat>
            <c:strRef>
              <c:f>Cornerstones!$A$38:$A$41</c:f>
              <c:strCache>
                <c:ptCount val="4"/>
                <c:pt idx="0">
                  <c:v>Mission (4.54)</c:v>
                </c:pt>
                <c:pt idx="1">
                  <c:v>Education (4.07)</c:v>
                </c:pt>
                <c:pt idx="2">
                  <c:v>Community (4.4)</c:v>
                </c:pt>
                <c:pt idx="3">
                  <c:v>Worship (4.49)</c:v>
                </c:pt>
              </c:strCache>
            </c:strRef>
          </c:cat>
          <c:val>
            <c:numRef>
              <c:f>Cornerstones!$E$38:$E$41</c:f>
              <c:numCache>
                <c:formatCode>General</c:formatCode>
                <c:ptCount val="4"/>
                <c:pt idx="0">
                  <c:v>36</c:v>
                </c:pt>
                <c:pt idx="1">
                  <c:v>46</c:v>
                </c:pt>
                <c:pt idx="2">
                  <c:v>39</c:v>
                </c:pt>
                <c:pt idx="3">
                  <c:v>37</c:v>
                </c:pt>
              </c:numCache>
            </c:numRef>
          </c:val>
          <c:extLst>
            <c:ext xmlns:c16="http://schemas.microsoft.com/office/drawing/2014/chart" uri="{C3380CC4-5D6E-409C-BE32-E72D297353CC}">
              <c16:uniqueId val="{00000003-0B7A-41F9-9B8A-2E801E59DCE8}"/>
            </c:ext>
          </c:extLst>
        </c:ser>
        <c:ser>
          <c:idx val="4"/>
          <c:order val="4"/>
          <c:tx>
            <c:strRef>
              <c:f>Cornerstones!$F$37</c:f>
              <c:strCache>
                <c:ptCount val="1"/>
                <c:pt idx="0">
                  <c:v>Strongly agree</c:v>
                </c:pt>
              </c:strCache>
            </c:strRef>
          </c:tx>
          <c:spPr>
            <a:solidFill>
              <a:schemeClr val="accent5"/>
            </a:solidFill>
            <a:ln>
              <a:noFill/>
            </a:ln>
            <a:effectLst/>
          </c:spPr>
          <c:invertIfNegative val="0"/>
          <c:cat>
            <c:strRef>
              <c:f>Cornerstones!$A$38:$A$41</c:f>
              <c:strCache>
                <c:ptCount val="4"/>
                <c:pt idx="0">
                  <c:v>Mission (4.54)</c:v>
                </c:pt>
                <c:pt idx="1">
                  <c:v>Education (4.07)</c:v>
                </c:pt>
                <c:pt idx="2">
                  <c:v>Community (4.4)</c:v>
                </c:pt>
                <c:pt idx="3">
                  <c:v>Worship (4.49)</c:v>
                </c:pt>
              </c:strCache>
            </c:strRef>
          </c:cat>
          <c:val>
            <c:numRef>
              <c:f>Cornerstones!$F$38:$F$41</c:f>
              <c:numCache>
                <c:formatCode>General</c:formatCode>
                <c:ptCount val="4"/>
                <c:pt idx="0">
                  <c:v>79</c:v>
                </c:pt>
                <c:pt idx="1">
                  <c:v>47</c:v>
                </c:pt>
                <c:pt idx="2">
                  <c:v>69</c:v>
                </c:pt>
                <c:pt idx="3">
                  <c:v>77</c:v>
                </c:pt>
              </c:numCache>
            </c:numRef>
          </c:val>
          <c:extLst>
            <c:ext xmlns:c16="http://schemas.microsoft.com/office/drawing/2014/chart" uri="{C3380CC4-5D6E-409C-BE32-E72D297353CC}">
              <c16:uniqueId val="{00000004-0B7A-41F9-9B8A-2E801E59DCE8}"/>
            </c:ext>
          </c:extLst>
        </c:ser>
        <c:dLbls>
          <c:showLegendKey val="0"/>
          <c:showVal val="0"/>
          <c:showCatName val="0"/>
          <c:showSerName val="0"/>
          <c:showPercent val="0"/>
          <c:showBubbleSize val="0"/>
        </c:dLbls>
        <c:gapWidth val="182"/>
        <c:overlap val="100"/>
        <c:axId val="1843563696"/>
        <c:axId val="1843566576"/>
      </c:barChart>
      <c:catAx>
        <c:axId val="18435636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1843566576"/>
        <c:crosses val="autoZero"/>
        <c:auto val="1"/>
        <c:lblAlgn val="ctr"/>
        <c:lblOffset val="100"/>
        <c:noMultiLvlLbl val="0"/>
      </c:catAx>
      <c:valAx>
        <c:axId val="184356657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43563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Priorities!$B$31</c:f>
              <c:strCache>
                <c:ptCount val="1"/>
                <c:pt idx="0">
                  <c:v>Not a priority</c:v>
                </c:pt>
              </c:strCache>
            </c:strRef>
          </c:tx>
          <c:spPr>
            <a:solidFill>
              <a:schemeClr val="accent1"/>
            </a:solidFill>
            <a:ln>
              <a:noFill/>
            </a:ln>
            <a:effectLst/>
          </c:spPr>
          <c:invertIfNegative val="0"/>
          <c:cat>
            <c:strRef>
              <c:f>Priorities!$A$32:$A$37</c:f>
              <c:strCache>
                <c:ptCount val="6"/>
                <c:pt idx="0">
                  <c:v>Formalize the Fresco Ministry as both art and mission. (3.36)</c:v>
                </c:pt>
                <c:pt idx="1">
                  <c:v>Use its new Fellowship Hall as a flexible community hub. (3.96)</c:v>
                </c:pt>
                <c:pt idx="2">
                  <c:v>Invest in sustainable staffing, facilities management, and stewardship to support long-term growth. (4.19)</c:v>
                </c:pt>
                <c:pt idx="3">
                  <c:v>Continue leading in outreach and crisis response while strategically focusing for greater impact. (4.21)</c:v>
                </c:pt>
                <c:pt idx="4">
                  <c:v>Deepen Christian education and faith formation. (4.25)</c:v>
                </c:pt>
                <c:pt idx="5">
                  <c:v>Strengthen children, youth, and family ministries. (4.27)</c:v>
                </c:pt>
              </c:strCache>
            </c:strRef>
          </c:cat>
          <c:val>
            <c:numRef>
              <c:f>Priorities!$B$32:$B$37</c:f>
              <c:numCache>
                <c:formatCode>General</c:formatCode>
                <c:ptCount val="6"/>
                <c:pt idx="0">
                  <c:v>8</c:v>
                </c:pt>
                <c:pt idx="1">
                  <c:v>4</c:v>
                </c:pt>
                <c:pt idx="2">
                  <c:v>1</c:v>
                </c:pt>
                <c:pt idx="3">
                  <c:v>1</c:v>
                </c:pt>
                <c:pt idx="4">
                  <c:v>0</c:v>
                </c:pt>
                <c:pt idx="5">
                  <c:v>1</c:v>
                </c:pt>
              </c:numCache>
            </c:numRef>
          </c:val>
          <c:extLst>
            <c:ext xmlns:c16="http://schemas.microsoft.com/office/drawing/2014/chart" uri="{C3380CC4-5D6E-409C-BE32-E72D297353CC}">
              <c16:uniqueId val="{00000000-90C4-4EE7-B4F9-20579EF738EC}"/>
            </c:ext>
          </c:extLst>
        </c:ser>
        <c:ser>
          <c:idx val="1"/>
          <c:order val="1"/>
          <c:tx>
            <c:strRef>
              <c:f>Priorities!$C$31</c:f>
              <c:strCache>
                <c:ptCount val="1"/>
                <c:pt idx="0">
                  <c:v>Not important</c:v>
                </c:pt>
              </c:strCache>
            </c:strRef>
          </c:tx>
          <c:spPr>
            <a:solidFill>
              <a:schemeClr val="accent2"/>
            </a:solidFill>
            <a:ln>
              <a:noFill/>
            </a:ln>
            <a:effectLst/>
          </c:spPr>
          <c:invertIfNegative val="0"/>
          <c:cat>
            <c:strRef>
              <c:f>Priorities!$A$32:$A$37</c:f>
              <c:strCache>
                <c:ptCount val="6"/>
                <c:pt idx="0">
                  <c:v>Formalize the Fresco Ministry as both art and mission. (3.36)</c:v>
                </c:pt>
                <c:pt idx="1">
                  <c:v>Use its new Fellowship Hall as a flexible community hub. (3.96)</c:v>
                </c:pt>
                <c:pt idx="2">
                  <c:v>Invest in sustainable staffing, facilities management, and stewardship to support long-term growth. (4.19)</c:v>
                </c:pt>
                <c:pt idx="3">
                  <c:v>Continue leading in outreach and crisis response while strategically focusing for greater impact. (4.21)</c:v>
                </c:pt>
                <c:pt idx="4">
                  <c:v>Deepen Christian education and faith formation. (4.25)</c:v>
                </c:pt>
                <c:pt idx="5">
                  <c:v>Strengthen children, youth, and family ministries. (4.27)</c:v>
                </c:pt>
              </c:strCache>
            </c:strRef>
          </c:cat>
          <c:val>
            <c:numRef>
              <c:f>Priorities!$C$32:$C$37</c:f>
              <c:numCache>
                <c:formatCode>General</c:formatCode>
                <c:ptCount val="6"/>
                <c:pt idx="0">
                  <c:v>8</c:v>
                </c:pt>
                <c:pt idx="1">
                  <c:v>1</c:v>
                </c:pt>
                <c:pt idx="2">
                  <c:v>1</c:v>
                </c:pt>
                <c:pt idx="3">
                  <c:v>0</c:v>
                </c:pt>
                <c:pt idx="4">
                  <c:v>0</c:v>
                </c:pt>
                <c:pt idx="5">
                  <c:v>0</c:v>
                </c:pt>
              </c:numCache>
            </c:numRef>
          </c:val>
          <c:extLst>
            <c:ext xmlns:c16="http://schemas.microsoft.com/office/drawing/2014/chart" uri="{C3380CC4-5D6E-409C-BE32-E72D297353CC}">
              <c16:uniqueId val="{00000001-90C4-4EE7-B4F9-20579EF738EC}"/>
            </c:ext>
          </c:extLst>
        </c:ser>
        <c:ser>
          <c:idx val="2"/>
          <c:order val="2"/>
          <c:tx>
            <c:strRef>
              <c:f>Priorities!$D$31</c:f>
              <c:strCache>
                <c:ptCount val="1"/>
                <c:pt idx="0">
                  <c:v>Neutral</c:v>
                </c:pt>
              </c:strCache>
            </c:strRef>
          </c:tx>
          <c:spPr>
            <a:solidFill>
              <a:schemeClr val="accent3"/>
            </a:solidFill>
            <a:ln>
              <a:noFill/>
            </a:ln>
            <a:effectLst/>
          </c:spPr>
          <c:invertIfNegative val="0"/>
          <c:cat>
            <c:strRef>
              <c:f>Priorities!$A$32:$A$37</c:f>
              <c:strCache>
                <c:ptCount val="6"/>
                <c:pt idx="0">
                  <c:v>Formalize the Fresco Ministry as both art and mission. (3.36)</c:v>
                </c:pt>
                <c:pt idx="1">
                  <c:v>Use its new Fellowship Hall as a flexible community hub. (3.96)</c:v>
                </c:pt>
                <c:pt idx="2">
                  <c:v>Invest in sustainable staffing, facilities management, and stewardship to support long-term growth. (4.19)</c:v>
                </c:pt>
                <c:pt idx="3">
                  <c:v>Continue leading in outreach and crisis response while strategically focusing for greater impact. (4.21)</c:v>
                </c:pt>
                <c:pt idx="4">
                  <c:v>Deepen Christian education and faith formation. (4.25)</c:v>
                </c:pt>
                <c:pt idx="5">
                  <c:v>Strengthen children, youth, and family ministries. (4.27)</c:v>
                </c:pt>
              </c:strCache>
            </c:strRef>
          </c:cat>
          <c:val>
            <c:numRef>
              <c:f>Priorities!$D$32:$D$37</c:f>
              <c:numCache>
                <c:formatCode>General</c:formatCode>
                <c:ptCount val="6"/>
                <c:pt idx="0">
                  <c:v>42</c:v>
                </c:pt>
                <c:pt idx="1">
                  <c:v>21</c:v>
                </c:pt>
                <c:pt idx="2">
                  <c:v>11</c:v>
                </c:pt>
                <c:pt idx="3">
                  <c:v>7</c:v>
                </c:pt>
                <c:pt idx="4">
                  <c:v>12</c:v>
                </c:pt>
                <c:pt idx="5">
                  <c:v>10</c:v>
                </c:pt>
              </c:numCache>
            </c:numRef>
          </c:val>
          <c:extLst>
            <c:ext xmlns:c16="http://schemas.microsoft.com/office/drawing/2014/chart" uri="{C3380CC4-5D6E-409C-BE32-E72D297353CC}">
              <c16:uniqueId val="{00000002-90C4-4EE7-B4F9-20579EF738EC}"/>
            </c:ext>
          </c:extLst>
        </c:ser>
        <c:ser>
          <c:idx val="3"/>
          <c:order val="3"/>
          <c:tx>
            <c:strRef>
              <c:f>Priorities!$E$31</c:f>
              <c:strCache>
                <c:ptCount val="1"/>
                <c:pt idx="0">
                  <c:v>Important</c:v>
                </c:pt>
              </c:strCache>
            </c:strRef>
          </c:tx>
          <c:spPr>
            <a:solidFill>
              <a:schemeClr val="accent4"/>
            </a:solidFill>
            <a:ln>
              <a:noFill/>
            </a:ln>
            <a:effectLst/>
          </c:spPr>
          <c:invertIfNegative val="0"/>
          <c:cat>
            <c:strRef>
              <c:f>Priorities!$A$32:$A$37</c:f>
              <c:strCache>
                <c:ptCount val="6"/>
                <c:pt idx="0">
                  <c:v>Formalize the Fresco Ministry as both art and mission. (3.36)</c:v>
                </c:pt>
                <c:pt idx="1">
                  <c:v>Use its new Fellowship Hall as a flexible community hub. (3.96)</c:v>
                </c:pt>
                <c:pt idx="2">
                  <c:v>Invest in sustainable staffing, facilities management, and stewardship to support long-term growth. (4.19)</c:v>
                </c:pt>
                <c:pt idx="3">
                  <c:v>Continue leading in outreach and crisis response while strategically focusing for greater impact. (4.21)</c:v>
                </c:pt>
                <c:pt idx="4">
                  <c:v>Deepen Christian education and faith formation. (4.25)</c:v>
                </c:pt>
                <c:pt idx="5">
                  <c:v>Strengthen children, youth, and family ministries. (4.27)</c:v>
                </c:pt>
              </c:strCache>
            </c:strRef>
          </c:cat>
          <c:val>
            <c:numRef>
              <c:f>Priorities!$E$32:$E$37</c:f>
              <c:numCache>
                <c:formatCode>General</c:formatCode>
                <c:ptCount val="6"/>
                <c:pt idx="0">
                  <c:v>47</c:v>
                </c:pt>
                <c:pt idx="1">
                  <c:v>57</c:v>
                </c:pt>
                <c:pt idx="2">
                  <c:v>63</c:v>
                </c:pt>
                <c:pt idx="3">
                  <c:v>74</c:v>
                </c:pt>
                <c:pt idx="4">
                  <c:v>62</c:v>
                </c:pt>
                <c:pt idx="5">
                  <c:v>59</c:v>
                </c:pt>
              </c:numCache>
            </c:numRef>
          </c:val>
          <c:extLst>
            <c:ext xmlns:c16="http://schemas.microsoft.com/office/drawing/2014/chart" uri="{C3380CC4-5D6E-409C-BE32-E72D297353CC}">
              <c16:uniqueId val="{00000003-90C4-4EE7-B4F9-20579EF738EC}"/>
            </c:ext>
          </c:extLst>
        </c:ser>
        <c:ser>
          <c:idx val="4"/>
          <c:order val="4"/>
          <c:tx>
            <c:strRef>
              <c:f>Priorities!$F$31</c:f>
              <c:strCache>
                <c:ptCount val="1"/>
                <c:pt idx="0">
                  <c:v>Highest priority</c:v>
                </c:pt>
              </c:strCache>
            </c:strRef>
          </c:tx>
          <c:spPr>
            <a:solidFill>
              <a:schemeClr val="accent5"/>
            </a:solidFill>
            <a:ln>
              <a:noFill/>
            </a:ln>
            <a:effectLst/>
          </c:spPr>
          <c:invertIfNegative val="0"/>
          <c:cat>
            <c:strRef>
              <c:f>Priorities!$A$32:$A$37</c:f>
              <c:strCache>
                <c:ptCount val="6"/>
                <c:pt idx="0">
                  <c:v>Formalize the Fresco Ministry as both art and mission. (3.36)</c:v>
                </c:pt>
                <c:pt idx="1">
                  <c:v>Use its new Fellowship Hall as a flexible community hub. (3.96)</c:v>
                </c:pt>
                <c:pt idx="2">
                  <c:v>Invest in sustainable staffing, facilities management, and stewardship to support long-term growth. (4.19)</c:v>
                </c:pt>
                <c:pt idx="3">
                  <c:v>Continue leading in outreach and crisis response while strategically focusing for greater impact. (4.21)</c:v>
                </c:pt>
                <c:pt idx="4">
                  <c:v>Deepen Christian education and faith formation. (4.25)</c:v>
                </c:pt>
                <c:pt idx="5">
                  <c:v>Strengthen children, youth, and family ministries. (4.27)</c:v>
                </c:pt>
              </c:strCache>
            </c:strRef>
          </c:cat>
          <c:val>
            <c:numRef>
              <c:f>Priorities!$F$32:$F$37</c:f>
              <c:numCache>
                <c:formatCode>General</c:formatCode>
                <c:ptCount val="6"/>
                <c:pt idx="0">
                  <c:v>9</c:v>
                </c:pt>
                <c:pt idx="1">
                  <c:v>31</c:v>
                </c:pt>
                <c:pt idx="2">
                  <c:v>38</c:v>
                </c:pt>
                <c:pt idx="3">
                  <c:v>34</c:v>
                </c:pt>
                <c:pt idx="4">
                  <c:v>40</c:v>
                </c:pt>
                <c:pt idx="5">
                  <c:v>44</c:v>
                </c:pt>
              </c:numCache>
            </c:numRef>
          </c:val>
          <c:extLst>
            <c:ext xmlns:c16="http://schemas.microsoft.com/office/drawing/2014/chart" uri="{C3380CC4-5D6E-409C-BE32-E72D297353CC}">
              <c16:uniqueId val="{00000004-90C4-4EE7-B4F9-20579EF738EC}"/>
            </c:ext>
          </c:extLst>
        </c:ser>
        <c:dLbls>
          <c:showLegendKey val="0"/>
          <c:showVal val="0"/>
          <c:showCatName val="0"/>
          <c:showSerName val="0"/>
          <c:showPercent val="0"/>
          <c:showBubbleSize val="0"/>
        </c:dLbls>
        <c:gapWidth val="150"/>
        <c:overlap val="100"/>
        <c:axId val="676782767"/>
        <c:axId val="676782287"/>
      </c:barChart>
      <c:catAx>
        <c:axId val="67678276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676782287"/>
        <c:crosses val="autoZero"/>
        <c:auto val="1"/>
        <c:lblAlgn val="ctr"/>
        <c:lblOffset val="100"/>
        <c:noMultiLvlLbl val="0"/>
      </c:catAx>
      <c:valAx>
        <c:axId val="676782287"/>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678276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3" name="Google Shape;163;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4" name="Google Shape;164;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5" name="Google Shape;175;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3" name="Google Shape;183;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5000"/>
              </a:lnSpc>
              <a:spcBef>
                <a:spcPts val="0"/>
              </a:spcBef>
              <a:spcAft>
                <a:spcPts val="0"/>
              </a:spcAft>
              <a:buClr>
                <a:srgbClr val="003B5C"/>
              </a:buClr>
              <a:buSzPts val="1100"/>
              <a:buFont typeface="Arial"/>
              <a:buChar char="•"/>
            </a:pPr>
            <a:r>
              <a:rPr b="1" lang="en-US" sz="1100">
                <a:solidFill>
                  <a:srgbClr val="003B5C"/>
                </a:solidFill>
                <a:latin typeface="Arial"/>
                <a:ea typeface="Arial"/>
                <a:cs typeface="Arial"/>
                <a:sym typeface="Arial"/>
              </a:rPr>
              <a:t>Spirit of Risk-Taking and Innovation: </a:t>
            </a:r>
            <a:r>
              <a:rPr lang="en-US" sz="1200">
                <a:solidFill>
                  <a:schemeClr val="dk1"/>
                </a:solidFill>
              </a:rPr>
              <a:t>The congregation has shown willingness to try new things whether in outreach, worship, or programs. Examples include engaging the community through new ministries, online services, and expansion of youth and intergenerational programs. Members want this openness and creativity to be preserved as part of the church’s DNA.</a:t>
            </a:r>
            <a:endParaRPr/>
          </a:p>
          <a:p>
            <a:pPr indent="-342900" lvl="0" marL="342900" marR="0" rtl="0" algn="l">
              <a:lnSpc>
                <a:spcPct val="115000"/>
              </a:lnSpc>
              <a:spcBef>
                <a:spcPts val="400"/>
              </a:spcBef>
              <a:spcAft>
                <a:spcPts val="0"/>
              </a:spcAft>
              <a:buClr>
                <a:srgbClr val="003B5C"/>
              </a:buClr>
              <a:buSzPts val="1100"/>
              <a:buFont typeface="Arial"/>
              <a:buChar char="•"/>
            </a:pPr>
            <a:r>
              <a:rPr b="1" lang="en-US" sz="1100">
                <a:solidFill>
                  <a:srgbClr val="003B5C"/>
                </a:solidFill>
                <a:latin typeface="Arial"/>
                <a:ea typeface="Arial"/>
                <a:cs typeface="Arial"/>
                <a:sym typeface="Arial"/>
              </a:rPr>
              <a:t>Traditions and Practices Worth Preserving: </a:t>
            </a:r>
            <a:r>
              <a:rPr lang="en-US" sz="1100">
                <a:solidFill>
                  <a:schemeClr val="dk1"/>
                </a:solidFill>
                <a:latin typeface="Arial"/>
                <a:ea typeface="Arial"/>
                <a:cs typeface="Arial"/>
                <a:sym typeface="Arial"/>
              </a:rPr>
              <a:t>“</a:t>
            </a:r>
            <a:r>
              <a:rPr lang="en-US" sz="1200">
                <a:solidFill>
                  <a:schemeClr val="dk1"/>
                </a:solidFill>
              </a:rPr>
              <a:t>The spirit of the church”—warm, intimate, inviting community. Four cornerstones (worship, community, education and mission).Traditions like the Mother’s Day breakfast, live nativity, choral scholarships, and mission trips (local and abroad). Strong committee system and intergenerational emphasis. </a:t>
            </a:r>
            <a:endParaRPr/>
          </a:p>
        </p:txBody>
      </p:sp>
      <p:sp>
        <p:nvSpPr>
          <p:cNvPr id="184" name="Google Shape;184;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0" name="Google Shape;19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3B5C"/>
              </a:buClr>
              <a:buSzPts val="1200"/>
              <a:buFont typeface="Arial"/>
              <a:buNone/>
            </a:pPr>
            <a:r>
              <a:rPr b="1" lang="en-US" sz="1200">
                <a:solidFill>
                  <a:srgbClr val="003B5C"/>
                </a:solidFill>
                <a:latin typeface="Arial"/>
                <a:ea typeface="Arial"/>
                <a:cs typeface="Arial"/>
                <a:sym typeface="Arial"/>
              </a:rPr>
              <a:t>Mission vs. Education Balance: </a:t>
            </a:r>
            <a:r>
              <a:rPr lang="en-US" sz="1200">
                <a:solidFill>
                  <a:schemeClr val="dk1"/>
                </a:solidFill>
              </a:rPr>
              <a:t>Several members feel Rumple is stronger in outreach than in Bible-based teaching and Christian formation. Adult education classes have low engagement, and there’s concern about a lack of Sunday School and Bible opportunities for all ages. Some wonder if outreach has outpaced discipleship, asking whether the church is more about “good works” than shaping faith and spiritual growth.</a:t>
            </a:r>
            <a:endParaRPr/>
          </a:p>
          <a:p>
            <a:pPr indent="0" lvl="0" marL="0" rtl="0" algn="l">
              <a:spcBef>
                <a:spcPts val="0"/>
              </a:spcBef>
              <a:spcAft>
                <a:spcPts val="0"/>
              </a:spcAft>
              <a:buNone/>
            </a:pPr>
            <a:r>
              <a:t/>
            </a:r>
            <a:endParaRPr/>
          </a:p>
        </p:txBody>
      </p:sp>
      <p:sp>
        <p:nvSpPr>
          <p:cNvPr id="191" name="Google Shape;19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7" name="Google Shape;197;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Arial"/>
              <a:buNone/>
            </a:pPr>
            <a:r>
              <a:t/>
            </a:r>
            <a:endParaRPr/>
          </a:p>
        </p:txBody>
      </p:sp>
      <p:sp>
        <p:nvSpPr>
          <p:cNvPr id="198" name="Google Shape;198;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4" name="Google Shape;204;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0" name="Google Shape;210;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pn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9.png"/><Relationship Id="rId3"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7.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4.png"/><Relationship Id="rId3"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Slide 2">
  <p:cSld name="Cover Slide 2">
    <p:spTree>
      <p:nvGrpSpPr>
        <p:cNvPr id="15" name="Shape 15"/>
        <p:cNvGrpSpPr/>
        <p:nvPr/>
      </p:nvGrpSpPr>
      <p:grpSpPr>
        <a:xfrm>
          <a:off x="0" y="0"/>
          <a:ext cx="0" cy="0"/>
          <a:chOff x="0" y="0"/>
          <a:chExt cx="0" cy="0"/>
        </a:xfrm>
      </p:grpSpPr>
      <p:pic>
        <p:nvPicPr>
          <p:cNvPr descr="Shape, circle&#10;&#10;Description automatically generated" id="16" name="Google Shape;16;p10"/>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17" name="Google Shape;17;p10"/>
          <p:cNvSpPr txBox="1"/>
          <p:nvPr>
            <p:ph idx="1" type="body"/>
          </p:nvPr>
        </p:nvSpPr>
        <p:spPr>
          <a:xfrm>
            <a:off x="604837" y="2740399"/>
            <a:ext cx="6500297" cy="1655762"/>
          </a:xfrm>
          <a:prstGeom prst="rect">
            <a:avLst/>
          </a:prstGeom>
          <a:noFill/>
          <a:ln>
            <a:noFill/>
          </a:ln>
        </p:spPr>
        <p:txBody>
          <a:bodyPr anchorCtr="0" anchor="t" bIns="45700" lIns="91425" spcFirstLastPara="1" rIns="91425" wrap="square" tIns="45700">
            <a:noAutofit/>
          </a:bodyPr>
          <a:lstStyle>
            <a:lvl1pPr indent="-228600" lvl="0" marL="457200" algn="l">
              <a:lnSpc>
                <a:spcPct val="85000"/>
              </a:lnSpc>
              <a:spcBef>
                <a:spcPts val="1000"/>
              </a:spcBef>
              <a:spcAft>
                <a:spcPts val="0"/>
              </a:spcAft>
              <a:buClr>
                <a:schemeClr val="lt1"/>
              </a:buClr>
              <a:buSzPts val="5600"/>
              <a:buNone/>
              <a:defRPr b="1" i="0" sz="5600">
                <a:solidFill>
                  <a:schemeClr val="lt1"/>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Graphical user interface, text&#10;&#10;Description automatically generated" id="18" name="Google Shape;18;p10"/>
          <p:cNvPicPr preferRelativeResize="0"/>
          <p:nvPr/>
        </p:nvPicPr>
        <p:blipFill rotWithShape="1">
          <a:blip r:embed="rId3">
            <a:alphaModFix/>
          </a:blip>
          <a:srcRect b="0" l="0" r="0" t="0"/>
          <a:stretch/>
        </p:blipFill>
        <p:spPr>
          <a:xfrm>
            <a:off x="559176" y="5010411"/>
            <a:ext cx="4106306" cy="144110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Slide 5">
  <p:cSld name="Cover Slide 5">
    <p:spTree>
      <p:nvGrpSpPr>
        <p:cNvPr id="79" name="Shape 79"/>
        <p:cNvGrpSpPr/>
        <p:nvPr/>
      </p:nvGrpSpPr>
      <p:grpSpPr>
        <a:xfrm>
          <a:off x="0" y="0"/>
          <a:ext cx="0" cy="0"/>
          <a:chOff x="0" y="0"/>
          <a:chExt cx="0" cy="0"/>
        </a:xfrm>
      </p:grpSpPr>
      <p:pic>
        <p:nvPicPr>
          <p:cNvPr descr="Background pattern&#10;&#10;Description automatically generated" id="80" name="Google Shape;80;p19"/>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81" name="Google Shape;81;p19"/>
          <p:cNvSpPr txBox="1"/>
          <p:nvPr>
            <p:ph idx="1" type="body"/>
          </p:nvPr>
        </p:nvSpPr>
        <p:spPr>
          <a:xfrm>
            <a:off x="0" y="2317504"/>
            <a:ext cx="12191999" cy="1655762"/>
          </a:xfrm>
          <a:prstGeom prst="rect">
            <a:avLst/>
          </a:prstGeom>
          <a:noFill/>
          <a:ln>
            <a:noFill/>
          </a:ln>
        </p:spPr>
        <p:txBody>
          <a:bodyPr anchorCtr="0" anchor="t" bIns="45700" lIns="91425" spcFirstLastPara="1" rIns="91425" wrap="square" tIns="45700">
            <a:noAutofit/>
          </a:bodyPr>
          <a:lstStyle>
            <a:lvl1pPr indent="-228600" lvl="0" marL="457200" algn="ctr">
              <a:lnSpc>
                <a:spcPct val="85000"/>
              </a:lnSpc>
              <a:spcBef>
                <a:spcPts val="1000"/>
              </a:spcBef>
              <a:spcAft>
                <a:spcPts val="0"/>
              </a:spcAft>
              <a:buClr>
                <a:srgbClr val="FE5000"/>
              </a:buClr>
              <a:buSzPts val="5600"/>
              <a:buNone/>
              <a:defRPr b="1" i="0" sz="5600">
                <a:solidFill>
                  <a:srgbClr val="FE5000"/>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Graphical user interface, text&#10;&#10;Description automatically generated" id="82" name="Google Shape;82;p19"/>
          <p:cNvPicPr preferRelativeResize="0"/>
          <p:nvPr/>
        </p:nvPicPr>
        <p:blipFill rotWithShape="1">
          <a:blip r:embed="rId3">
            <a:alphaModFix/>
          </a:blip>
          <a:srcRect b="0" l="0" r="0" t="0"/>
          <a:stretch/>
        </p:blipFill>
        <p:spPr>
          <a:xfrm>
            <a:off x="4155581" y="4734839"/>
            <a:ext cx="4106306" cy="1441102"/>
          </a:xfrm>
          <a:prstGeom prst="rect">
            <a:avLst/>
          </a:prstGeom>
          <a:noFill/>
          <a:ln>
            <a:noFill/>
          </a:ln>
        </p:spPr>
      </p:pic>
      <p:sp>
        <p:nvSpPr>
          <p:cNvPr id="83" name="Google Shape;83;p19"/>
          <p:cNvSpPr txBox="1"/>
          <p:nvPr>
            <p:ph idx="2" type="body"/>
          </p:nvPr>
        </p:nvSpPr>
        <p:spPr>
          <a:xfrm>
            <a:off x="1" y="1706569"/>
            <a:ext cx="12191998" cy="544513"/>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1600"/>
              <a:buNone/>
              <a:defRPr b="1" i="0" sz="1600">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1600"/>
              <a:buNone/>
              <a:defRPr b="1" i="0" sz="1600">
                <a:solidFill>
                  <a:schemeClr val="lt1"/>
                </a:solidFill>
                <a:latin typeface="Arial"/>
                <a:ea typeface="Arial"/>
                <a:cs typeface="Arial"/>
                <a:sym typeface="Arial"/>
              </a:defRPr>
            </a:lvl2pPr>
            <a:lvl3pPr indent="-228600" lvl="2" marL="1371600" algn="l">
              <a:lnSpc>
                <a:spcPct val="90000"/>
              </a:lnSpc>
              <a:spcBef>
                <a:spcPts val="500"/>
              </a:spcBef>
              <a:spcAft>
                <a:spcPts val="0"/>
              </a:spcAft>
              <a:buClr>
                <a:schemeClr val="lt1"/>
              </a:buClr>
              <a:buSzPts val="1600"/>
              <a:buNone/>
              <a:defRPr b="1" i="0" sz="1600">
                <a:solidFill>
                  <a:schemeClr val="lt1"/>
                </a:solidFill>
                <a:latin typeface="Arial"/>
                <a:ea typeface="Arial"/>
                <a:cs typeface="Arial"/>
                <a:sym typeface="Arial"/>
              </a:defRPr>
            </a:lvl3pPr>
            <a:lvl4pPr indent="-228600" lvl="3" marL="1828800" algn="l">
              <a:lnSpc>
                <a:spcPct val="90000"/>
              </a:lnSpc>
              <a:spcBef>
                <a:spcPts val="500"/>
              </a:spcBef>
              <a:spcAft>
                <a:spcPts val="0"/>
              </a:spcAft>
              <a:buClr>
                <a:schemeClr val="lt1"/>
              </a:buClr>
              <a:buSzPts val="1600"/>
              <a:buNone/>
              <a:defRPr b="1" i="0" sz="1600">
                <a:solidFill>
                  <a:schemeClr val="lt1"/>
                </a:solidFill>
                <a:latin typeface="Arial"/>
                <a:ea typeface="Arial"/>
                <a:cs typeface="Arial"/>
                <a:sym typeface="Arial"/>
              </a:defRPr>
            </a:lvl4pPr>
            <a:lvl5pPr indent="-228600" lvl="4" marL="2286000" algn="l">
              <a:lnSpc>
                <a:spcPct val="90000"/>
              </a:lnSpc>
              <a:spcBef>
                <a:spcPts val="500"/>
              </a:spcBef>
              <a:spcAft>
                <a:spcPts val="0"/>
              </a:spcAft>
              <a:buClr>
                <a:schemeClr val="lt1"/>
              </a:buClr>
              <a:buSzPts val="1600"/>
              <a:buNone/>
              <a:defRPr b="1" i="0" sz="16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1">
  <p:cSld name="Divider 1">
    <p:spTree>
      <p:nvGrpSpPr>
        <p:cNvPr id="84" name="Shape 84"/>
        <p:cNvGrpSpPr/>
        <p:nvPr/>
      </p:nvGrpSpPr>
      <p:grpSpPr>
        <a:xfrm>
          <a:off x="0" y="0"/>
          <a:ext cx="0" cy="0"/>
          <a:chOff x="0" y="0"/>
          <a:chExt cx="0" cy="0"/>
        </a:xfrm>
      </p:grpSpPr>
      <p:pic>
        <p:nvPicPr>
          <p:cNvPr descr="Background pattern&#10;&#10;Description automatically generated with medium confidence" id="85" name="Google Shape;85;p20"/>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86" name="Google Shape;86;p20"/>
          <p:cNvSpPr txBox="1"/>
          <p:nvPr>
            <p:ph idx="1" type="body"/>
          </p:nvPr>
        </p:nvSpPr>
        <p:spPr>
          <a:xfrm>
            <a:off x="0" y="3084699"/>
            <a:ext cx="12191999" cy="1252523"/>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chemeClr val="lt1"/>
              </a:buClr>
              <a:buSzPts val="4800"/>
              <a:buNone/>
              <a:defRPr b="1" i="0" sz="4800">
                <a:solidFill>
                  <a:schemeClr val="lt1"/>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2">
  <p:cSld name="Divider 2">
    <p:spTree>
      <p:nvGrpSpPr>
        <p:cNvPr id="87" name="Shape 87"/>
        <p:cNvGrpSpPr/>
        <p:nvPr/>
      </p:nvGrpSpPr>
      <p:grpSpPr>
        <a:xfrm>
          <a:off x="0" y="0"/>
          <a:ext cx="0" cy="0"/>
          <a:chOff x="0" y="0"/>
          <a:chExt cx="0" cy="0"/>
        </a:xfrm>
      </p:grpSpPr>
      <p:pic>
        <p:nvPicPr>
          <p:cNvPr id="88" name="Google Shape;88;p21"/>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89" name="Google Shape;89;p21"/>
          <p:cNvSpPr txBox="1"/>
          <p:nvPr>
            <p:ph idx="1" type="body"/>
          </p:nvPr>
        </p:nvSpPr>
        <p:spPr>
          <a:xfrm>
            <a:off x="513567" y="3084699"/>
            <a:ext cx="11200638" cy="688601"/>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FE5000"/>
              </a:buClr>
              <a:buSzPts val="4800"/>
              <a:buNone/>
              <a:defRPr b="1" i="0" sz="4800">
                <a:solidFill>
                  <a:srgbClr val="FE5000"/>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3">
  <p:cSld name="Divider 3">
    <p:spTree>
      <p:nvGrpSpPr>
        <p:cNvPr id="90" name="Shape 90"/>
        <p:cNvGrpSpPr/>
        <p:nvPr/>
      </p:nvGrpSpPr>
      <p:grpSpPr>
        <a:xfrm>
          <a:off x="0" y="0"/>
          <a:ext cx="0" cy="0"/>
          <a:chOff x="0" y="0"/>
          <a:chExt cx="0" cy="0"/>
        </a:xfrm>
      </p:grpSpPr>
      <p:pic>
        <p:nvPicPr>
          <p:cNvPr descr="Circle&#10;&#10;Description automatically generated" id="91" name="Google Shape;91;p22"/>
          <p:cNvPicPr preferRelativeResize="0"/>
          <p:nvPr/>
        </p:nvPicPr>
        <p:blipFill rotWithShape="1">
          <a:blip r:embed="rId2">
            <a:alphaModFix/>
          </a:blip>
          <a:srcRect b="0" l="0" r="0" t="0"/>
          <a:stretch/>
        </p:blipFill>
        <p:spPr>
          <a:xfrm>
            <a:off x="0" y="0"/>
            <a:ext cx="5232400" cy="4876800"/>
          </a:xfrm>
          <a:prstGeom prst="rect">
            <a:avLst/>
          </a:prstGeom>
          <a:noFill/>
          <a:ln>
            <a:noFill/>
          </a:ln>
        </p:spPr>
      </p:pic>
      <p:sp>
        <p:nvSpPr>
          <p:cNvPr id="92" name="Google Shape;92;p22"/>
          <p:cNvSpPr txBox="1"/>
          <p:nvPr>
            <p:ph idx="1" type="body"/>
          </p:nvPr>
        </p:nvSpPr>
        <p:spPr>
          <a:xfrm>
            <a:off x="513566" y="1610519"/>
            <a:ext cx="3247059" cy="1655762"/>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3200"/>
              <a:buNone/>
              <a:defRPr b="1" i="0" sz="3200">
                <a:solidFill>
                  <a:schemeClr val="lt1"/>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vider 4">
  <p:cSld name="Divider 4">
    <p:spTree>
      <p:nvGrpSpPr>
        <p:cNvPr id="93" name="Shape 93"/>
        <p:cNvGrpSpPr/>
        <p:nvPr/>
      </p:nvGrpSpPr>
      <p:grpSpPr>
        <a:xfrm>
          <a:off x="0" y="0"/>
          <a:ext cx="0" cy="0"/>
          <a:chOff x="0" y="0"/>
          <a:chExt cx="0" cy="0"/>
        </a:xfrm>
      </p:grpSpPr>
      <p:pic>
        <p:nvPicPr>
          <p:cNvPr descr="Background pattern&#10;&#10;Description automatically generated with medium confidence" id="94" name="Google Shape;94;p2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95" name="Google Shape;95;p23"/>
          <p:cNvSpPr txBox="1"/>
          <p:nvPr>
            <p:ph idx="1" type="body"/>
          </p:nvPr>
        </p:nvSpPr>
        <p:spPr>
          <a:xfrm>
            <a:off x="513566" y="4979194"/>
            <a:ext cx="11089429" cy="1655762"/>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003B5C"/>
              </a:buClr>
              <a:buSzPts val="4000"/>
              <a:buNone/>
              <a:defRPr b="1" i="0" sz="4000">
                <a:solidFill>
                  <a:srgbClr val="003B5C"/>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6" name="Google Shape;96;p23"/>
          <p:cNvSpPr/>
          <p:nvPr/>
        </p:nvSpPr>
        <p:spPr>
          <a:xfrm>
            <a:off x="6045995" y="-1232705"/>
            <a:ext cx="5676118" cy="5676118"/>
          </a:xfrm>
          <a:prstGeom prst="ellipse">
            <a:avLst/>
          </a:prstGeom>
          <a:solidFill>
            <a:srgbClr val="003B5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97" name="Google Shape;97;p23"/>
          <p:cNvSpPr txBox="1"/>
          <p:nvPr/>
        </p:nvSpPr>
        <p:spPr>
          <a:xfrm>
            <a:off x="7514601" y="1605354"/>
            <a:ext cx="3124566" cy="677621"/>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None/>
            </a:pPr>
            <a:r>
              <a:rPr b="1" lang="en-US" sz="1600">
                <a:solidFill>
                  <a:srgbClr val="FE5000"/>
                </a:solidFill>
                <a:latin typeface="Arial"/>
                <a:ea typeface="Arial"/>
                <a:cs typeface="Arial"/>
                <a:sym typeface="Arial"/>
              </a:rPr>
              <a:t>Placeholder circle – upload photo on master slide</a:t>
            </a:r>
            <a:endParaRPr sz="1200">
              <a:solidFill>
                <a:srgbClr val="373A36"/>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llout 3">
  <p:cSld name="Callout 3">
    <p:spTree>
      <p:nvGrpSpPr>
        <p:cNvPr id="98" name="Shape 98"/>
        <p:cNvGrpSpPr/>
        <p:nvPr/>
      </p:nvGrpSpPr>
      <p:grpSpPr>
        <a:xfrm>
          <a:off x="0" y="0"/>
          <a:ext cx="0" cy="0"/>
          <a:chOff x="0" y="0"/>
          <a:chExt cx="0" cy="0"/>
        </a:xfrm>
      </p:grpSpPr>
      <p:sp>
        <p:nvSpPr>
          <p:cNvPr id="99" name="Google Shape;99;p24"/>
          <p:cNvSpPr/>
          <p:nvPr>
            <p:ph idx="2" type="pic"/>
          </p:nvPr>
        </p:nvSpPr>
        <p:spPr>
          <a:xfrm>
            <a:off x="8526463" y="3429000"/>
            <a:ext cx="3224212" cy="3057525"/>
          </a:xfrm>
          <a:prstGeom prst="rect">
            <a:avLst/>
          </a:prstGeom>
          <a:noFill/>
          <a:ln>
            <a:noFill/>
          </a:ln>
        </p:spPr>
      </p:sp>
      <p:sp>
        <p:nvSpPr>
          <p:cNvPr id="100" name="Google Shape;100;p24"/>
          <p:cNvSpPr txBox="1"/>
          <p:nvPr>
            <p:ph idx="1" type="body"/>
          </p:nvPr>
        </p:nvSpPr>
        <p:spPr>
          <a:xfrm>
            <a:off x="1365936" y="902918"/>
            <a:ext cx="9267223" cy="555179"/>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003B5C"/>
              </a:buClr>
              <a:buSzPts val="3200"/>
              <a:buNone/>
              <a:defRPr b="1" i="0" sz="3200">
                <a:solidFill>
                  <a:srgbClr val="003B5C"/>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Shape, circle&#10;&#10;Description automatically generated" id="101" name="Google Shape;101;p24"/>
          <p:cNvPicPr preferRelativeResize="0"/>
          <p:nvPr/>
        </p:nvPicPr>
        <p:blipFill rotWithShape="1">
          <a:blip r:embed="rId2">
            <a:alphaModFix/>
          </a:blip>
          <a:srcRect b="0" l="0" r="0" t="0"/>
          <a:stretch/>
        </p:blipFill>
        <p:spPr>
          <a:xfrm>
            <a:off x="0" y="4559300"/>
            <a:ext cx="2019300" cy="2298700"/>
          </a:xfrm>
          <a:prstGeom prst="rect">
            <a:avLst/>
          </a:prstGeom>
          <a:noFill/>
          <a:ln>
            <a:noFill/>
          </a:ln>
        </p:spPr>
      </p:pic>
      <p:cxnSp>
        <p:nvCxnSpPr>
          <p:cNvPr id="102" name="Google Shape;102;p24"/>
          <p:cNvCxnSpPr/>
          <p:nvPr/>
        </p:nvCxnSpPr>
        <p:spPr>
          <a:xfrm rot="10800000">
            <a:off x="574675" y="0"/>
            <a:ext cx="0" cy="6146800"/>
          </a:xfrm>
          <a:prstGeom prst="straightConnector1">
            <a:avLst/>
          </a:prstGeom>
          <a:noFill/>
          <a:ln cap="flat" cmpd="sng" w="9525">
            <a:solidFill>
              <a:srgbClr val="9B9C9A"/>
            </a:solidFill>
            <a:prstDash val="solid"/>
            <a:miter lim="800000"/>
            <a:headEnd len="sm" w="sm" type="none"/>
            <a:tailEnd len="sm" w="sm" type="none"/>
          </a:ln>
        </p:spPr>
      </p:cxnSp>
      <p:sp>
        <p:nvSpPr>
          <p:cNvPr id="103" name="Google Shape;103;p24"/>
          <p:cNvSpPr/>
          <p:nvPr/>
        </p:nvSpPr>
        <p:spPr>
          <a:xfrm>
            <a:off x="441325" y="6219825"/>
            <a:ext cx="266700" cy="266700"/>
          </a:xfrm>
          <a:prstGeom prst="ellipse">
            <a:avLst/>
          </a:prstGeom>
          <a:noFill/>
          <a:ln cap="flat" cmpd="sng" w="9525">
            <a:solidFill>
              <a:srgbClr val="9B9C9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04" name="Google Shape;104;p24"/>
          <p:cNvSpPr txBox="1"/>
          <p:nvPr>
            <p:ph idx="3" type="body"/>
          </p:nvPr>
        </p:nvSpPr>
        <p:spPr>
          <a:xfrm rot="-5400000">
            <a:off x="-342900" y="1629993"/>
            <a:ext cx="1638300" cy="184150"/>
          </a:xfrm>
          <a:prstGeom prst="rect">
            <a:avLst/>
          </a:prstGeom>
          <a:noFill/>
          <a:ln>
            <a:noFill/>
          </a:ln>
        </p:spPr>
        <p:txBody>
          <a:bodyPr anchorCtr="0" anchor="t" bIns="45700" lIns="91425" spcFirstLastPara="1" rIns="91425" wrap="square" tIns="45700">
            <a:noAutofit/>
          </a:bodyPr>
          <a:lstStyle>
            <a:lvl1pPr indent="-228600" lvl="0" marL="457200" algn="r">
              <a:lnSpc>
                <a:spcPct val="90000"/>
              </a:lnSpc>
              <a:spcBef>
                <a:spcPts val="1000"/>
              </a:spcBef>
              <a:spcAft>
                <a:spcPts val="0"/>
              </a:spcAft>
              <a:buClr>
                <a:srgbClr val="9B9C9A"/>
              </a:buClr>
              <a:buSzPts val="800"/>
              <a:buNone/>
              <a:defRPr sz="800">
                <a:solidFill>
                  <a:srgbClr val="9B9C9A"/>
                </a:solidFill>
              </a:defRPr>
            </a:lvl1pPr>
            <a:lvl2pPr indent="-228600" lvl="1" marL="914400" algn="l">
              <a:lnSpc>
                <a:spcPct val="90000"/>
              </a:lnSpc>
              <a:spcBef>
                <a:spcPts val="500"/>
              </a:spcBef>
              <a:spcAft>
                <a:spcPts val="0"/>
              </a:spcAft>
              <a:buClr>
                <a:srgbClr val="9B9C9A"/>
              </a:buClr>
              <a:buSzPts val="800"/>
              <a:buNone/>
              <a:defRPr sz="800">
                <a:solidFill>
                  <a:srgbClr val="9B9C9A"/>
                </a:solidFill>
              </a:defRPr>
            </a:lvl2pPr>
            <a:lvl3pPr indent="-228600" lvl="2" marL="1371600" algn="l">
              <a:lnSpc>
                <a:spcPct val="90000"/>
              </a:lnSpc>
              <a:spcBef>
                <a:spcPts val="500"/>
              </a:spcBef>
              <a:spcAft>
                <a:spcPts val="0"/>
              </a:spcAft>
              <a:buClr>
                <a:srgbClr val="9B9C9A"/>
              </a:buClr>
              <a:buSzPts val="800"/>
              <a:buNone/>
              <a:defRPr sz="800">
                <a:solidFill>
                  <a:srgbClr val="9B9C9A"/>
                </a:solidFill>
              </a:defRPr>
            </a:lvl3pPr>
            <a:lvl4pPr indent="-228600" lvl="3" marL="1828800" algn="l">
              <a:lnSpc>
                <a:spcPct val="90000"/>
              </a:lnSpc>
              <a:spcBef>
                <a:spcPts val="500"/>
              </a:spcBef>
              <a:spcAft>
                <a:spcPts val="0"/>
              </a:spcAft>
              <a:buClr>
                <a:srgbClr val="9B9C9A"/>
              </a:buClr>
              <a:buSzPts val="800"/>
              <a:buNone/>
              <a:defRPr sz="800">
                <a:solidFill>
                  <a:srgbClr val="9B9C9A"/>
                </a:solidFill>
              </a:defRPr>
            </a:lvl4pPr>
            <a:lvl5pPr indent="-228600" lvl="4" marL="2286000" algn="l">
              <a:lnSpc>
                <a:spcPct val="90000"/>
              </a:lnSpc>
              <a:spcBef>
                <a:spcPts val="500"/>
              </a:spcBef>
              <a:spcAft>
                <a:spcPts val="0"/>
              </a:spcAft>
              <a:buClr>
                <a:srgbClr val="9B9C9A"/>
              </a:buClr>
              <a:buSzPts val="800"/>
              <a:buNone/>
              <a:defRPr sz="800">
                <a:solidFill>
                  <a:srgbClr val="9B9C9A"/>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24"/>
          <p:cNvSpPr txBox="1"/>
          <p:nvPr/>
        </p:nvSpPr>
        <p:spPr>
          <a:xfrm rot="-5400000">
            <a:off x="-209322" y="5459641"/>
            <a:ext cx="1339850"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Armstrong McGuire</a:t>
            </a:r>
            <a:endParaRPr/>
          </a:p>
        </p:txBody>
      </p:sp>
      <p:sp>
        <p:nvSpPr>
          <p:cNvPr id="106" name="Google Shape;106;p24"/>
          <p:cNvSpPr txBox="1"/>
          <p:nvPr/>
        </p:nvSpPr>
        <p:spPr>
          <a:xfrm>
            <a:off x="387350" y="6248400"/>
            <a:ext cx="374650" cy="21544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fld id="{00000000-1234-1234-1234-123412341234}" type="slidenum">
              <a:rPr lang="en-US" sz="800">
                <a:solidFill>
                  <a:schemeClr val="dk1"/>
                </a:solidFill>
                <a:latin typeface="Arial"/>
                <a:ea typeface="Arial"/>
                <a:cs typeface="Arial"/>
                <a:sym typeface="Arial"/>
              </a:rPr>
              <a:t>‹#›</a:t>
            </a:fld>
            <a:endParaRPr sz="800">
              <a:solidFill>
                <a:schemeClr val="dk1"/>
              </a:solidFill>
              <a:latin typeface="Arial"/>
              <a:ea typeface="Arial"/>
              <a:cs typeface="Arial"/>
              <a:sym typeface="Arial"/>
            </a:endParaRPr>
          </a:p>
        </p:txBody>
      </p:sp>
      <p:sp>
        <p:nvSpPr>
          <p:cNvPr id="107" name="Google Shape;107;p24"/>
          <p:cNvSpPr txBox="1"/>
          <p:nvPr>
            <p:ph idx="4" type="body"/>
          </p:nvPr>
        </p:nvSpPr>
        <p:spPr>
          <a:xfrm>
            <a:off x="1359584" y="1578885"/>
            <a:ext cx="9273574" cy="3269125"/>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1000"/>
              </a:spcBef>
              <a:spcAft>
                <a:spcPts val="0"/>
              </a:spcAft>
              <a:buClr>
                <a:srgbClr val="FE5000"/>
              </a:buClr>
              <a:buSzPts val="4400"/>
              <a:buNone/>
              <a:defRPr b="0" i="0" sz="4400">
                <a:solidFill>
                  <a:srgbClr val="FE5000"/>
                </a:solidFill>
                <a:latin typeface="Arial Narrow"/>
                <a:ea typeface="Arial Narrow"/>
                <a:cs typeface="Arial Narrow"/>
                <a:sym typeface="Arial Narrow"/>
              </a:defRPr>
            </a:lvl1pPr>
            <a:lvl2pPr indent="-228600" lvl="1" marL="914400" algn="l">
              <a:lnSpc>
                <a:spcPct val="90000"/>
              </a:lnSpc>
              <a:spcBef>
                <a:spcPts val="500"/>
              </a:spcBef>
              <a:spcAft>
                <a:spcPts val="0"/>
              </a:spcAft>
              <a:buClr>
                <a:schemeClr val="dk1"/>
              </a:buClr>
              <a:buSzPts val="1200"/>
              <a:buNone/>
              <a:defRPr sz="12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200"/>
              <a:buNone/>
              <a:defRPr sz="1200"/>
            </a:lvl4pPr>
            <a:lvl5pPr indent="-228600" lvl="4" marL="2286000" algn="l">
              <a:lnSpc>
                <a:spcPct val="90000"/>
              </a:lnSpc>
              <a:spcBef>
                <a:spcPts val="500"/>
              </a:spcBef>
              <a:spcAft>
                <a:spcPts val="0"/>
              </a:spcAft>
              <a:buClr>
                <a:schemeClr val="dk1"/>
              </a:buClr>
              <a:buSzPts val="1200"/>
              <a:buNone/>
              <a:defRPr sz="12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Picture">
  <p:cSld name="Title and Picture">
    <p:spTree>
      <p:nvGrpSpPr>
        <p:cNvPr id="108" name="Shape 108"/>
        <p:cNvGrpSpPr/>
        <p:nvPr/>
      </p:nvGrpSpPr>
      <p:grpSpPr>
        <a:xfrm>
          <a:off x="0" y="0"/>
          <a:ext cx="0" cy="0"/>
          <a:chOff x="0" y="0"/>
          <a:chExt cx="0" cy="0"/>
        </a:xfrm>
      </p:grpSpPr>
      <p:sp>
        <p:nvSpPr>
          <p:cNvPr id="109" name="Google Shape;109;p25"/>
          <p:cNvSpPr txBox="1"/>
          <p:nvPr>
            <p:ph idx="1" type="body"/>
          </p:nvPr>
        </p:nvSpPr>
        <p:spPr>
          <a:xfrm>
            <a:off x="1365936" y="902918"/>
            <a:ext cx="9297944" cy="1154482"/>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003B5C"/>
              </a:buClr>
              <a:buSzPts val="3200"/>
              <a:buNone/>
              <a:defRPr b="1" i="0" sz="3200">
                <a:solidFill>
                  <a:srgbClr val="003B5C"/>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Shape, circle&#10;&#10;Description automatically generated" id="110" name="Google Shape;110;p25"/>
          <p:cNvPicPr preferRelativeResize="0"/>
          <p:nvPr/>
        </p:nvPicPr>
        <p:blipFill rotWithShape="1">
          <a:blip r:embed="rId2">
            <a:alphaModFix/>
          </a:blip>
          <a:srcRect b="0" l="0" r="0" t="0"/>
          <a:stretch/>
        </p:blipFill>
        <p:spPr>
          <a:xfrm>
            <a:off x="0" y="4559300"/>
            <a:ext cx="2019300" cy="2298700"/>
          </a:xfrm>
          <a:prstGeom prst="rect">
            <a:avLst/>
          </a:prstGeom>
          <a:noFill/>
          <a:ln>
            <a:noFill/>
          </a:ln>
        </p:spPr>
      </p:pic>
      <p:cxnSp>
        <p:nvCxnSpPr>
          <p:cNvPr id="111" name="Google Shape;111;p25"/>
          <p:cNvCxnSpPr/>
          <p:nvPr/>
        </p:nvCxnSpPr>
        <p:spPr>
          <a:xfrm rot="10800000">
            <a:off x="574675" y="0"/>
            <a:ext cx="0" cy="6146800"/>
          </a:xfrm>
          <a:prstGeom prst="straightConnector1">
            <a:avLst/>
          </a:prstGeom>
          <a:noFill/>
          <a:ln cap="flat" cmpd="sng" w="9525">
            <a:solidFill>
              <a:srgbClr val="9B9C9A"/>
            </a:solidFill>
            <a:prstDash val="solid"/>
            <a:miter lim="800000"/>
            <a:headEnd len="sm" w="sm" type="none"/>
            <a:tailEnd len="sm" w="sm" type="none"/>
          </a:ln>
        </p:spPr>
      </p:cxnSp>
      <p:sp>
        <p:nvSpPr>
          <p:cNvPr id="112" name="Google Shape;112;p25"/>
          <p:cNvSpPr/>
          <p:nvPr/>
        </p:nvSpPr>
        <p:spPr>
          <a:xfrm>
            <a:off x="441325" y="6219825"/>
            <a:ext cx="266700" cy="266700"/>
          </a:xfrm>
          <a:prstGeom prst="ellipse">
            <a:avLst/>
          </a:prstGeom>
          <a:noFill/>
          <a:ln cap="flat" cmpd="sng" w="9525">
            <a:solidFill>
              <a:srgbClr val="9B9C9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13" name="Google Shape;113;p25"/>
          <p:cNvSpPr txBox="1"/>
          <p:nvPr>
            <p:ph idx="2" type="body"/>
          </p:nvPr>
        </p:nvSpPr>
        <p:spPr>
          <a:xfrm rot="-5400000">
            <a:off x="-342900" y="1629993"/>
            <a:ext cx="1638300" cy="184150"/>
          </a:xfrm>
          <a:prstGeom prst="rect">
            <a:avLst/>
          </a:prstGeom>
          <a:noFill/>
          <a:ln>
            <a:noFill/>
          </a:ln>
        </p:spPr>
        <p:txBody>
          <a:bodyPr anchorCtr="0" anchor="t" bIns="45700" lIns="91425" spcFirstLastPara="1" rIns="91425" wrap="square" tIns="45700">
            <a:noAutofit/>
          </a:bodyPr>
          <a:lstStyle>
            <a:lvl1pPr indent="-228600" lvl="0" marL="457200" algn="r">
              <a:lnSpc>
                <a:spcPct val="90000"/>
              </a:lnSpc>
              <a:spcBef>
                <a:spcPts val="1000"/>
              </a:spcBef>
              <a:spcAft>
                <a:spcPts val="0"/>
              </a:spcAft>
              <a:buClr>
                <a:srgbClr val="9B9C9A"/>
              </a:buClr>
              <a:buSzPts val="800"/>
              <a:buNone/>
              <a:defRPr sz="800">
                <a:solidFill>
                  <a:srgbClr val="9B9C9A"/>
                </a:solidFill>
              </a:defRPr>
            </a:lvl1pPr>
            <a:lvl2pPr indent="-228600" lvl="1" marL="914400" algn="l">
              <a:lnSpc>
                <a:spcPct val="90000"/>
              </a:lnSpc>
              <a:spcBef>
                <a:spcPts val="500"/>
              </a:spcBef>
              <a:spcAft>
                <a:spcPts val="0"/>
              </a:spcAft>
              <a:buClr>
                <a:srgbClr val="9B9C9A"/>
              </a:buClr>
              <a:buSzPts val="800"/>
              <a:buNone/>
              <a:defRPr sz="800">
                <a:solidFill>
                  <a:srgbClr val="9B9C9A"/>
                </a:solidFill>
              </a:defRPr>
            </a:lvl2pPr>
            <a:lvl3pPr indent="-228600" lvl="2" marL="1371600" algn="l">
              <a:lnSpc>
                <a:spcPct val="90000"/>
              </a:lnSpc>
              <a:spcBef>
                <a:spcPts val="500"/>
              </a:spcBef>
              <a:spcAft>
                <a:spcPts val="0"/>
              </a:spcAft>
              <a:buClr>
                <a:srgbClr val="9B9C9A"/>
              </a:buClr>
              <a:buSzPts val="800"/>
              <a:buNone/>
              <a:defRPr sz="800">
                <a:solidFill>
                  <a:srgbClr val="9B9C9A"/>
                </a:solidFill>
              </a:defRPr>
            </a:lvl3pPr>
            <a:lvl4pPr indent="-228600" lvl="3" marL="1828800" algn="l">
              <a:lnSpc>
                <a:spcPct val="90000"/>
              </a:lnSpc>
              <a:spcBef>
                <a:spcPts val="500"/>
              </a:spcBef>
              <a:spcAft>
                <a:spcPts val="0"/>
              </a:spcAft>
              <a:buClr>
                <a:srgbClr val="9B9C9A"/>
              </a:buClr>
              <a:buSzPts val="800"/>
              <a:buNone/>
              <a:defRPr sz="800">
                <a:solidFill>
                  <a:srgbClr val="9B9C9A"/>
                </a:solidFill>
              </a:defRPr>
            </a:lvl4pPr>
            <a:lvl5pPr indent="-228600" lvl="4" marL="2286000" algn="l">
              <a:lnSpc>
                <a:spcPct val="90000"/>
              </a:lnSpc>
              <a:spcBef>
                <a:spcPts val="500"/>
              </a:spcBef>
              <a:spcAft>
                <a:spcPts val="0"/>
              </a:spcAft>
              <a:buClr>
                <a:srgbClr val="9B9C9A"/>
              </a:buClr>
              <a:buSzPts val="800"/>
              <a:buNone/>
              <a:defRPr sz="800">
                <a:solidFill>
                  <a:srgbClr val="9B9C9A"/>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4" name="Google Shape;114;p25"/>
          <p:cNvSpPr txBox="1"/>
          <p:nvPr/>
        </p:nvSpPr>
        <p:spPr>
          <a:xfrm rot="-5400000">
            <a:off x="-209322" y="5459641"/>
            <a:ext cx="1339850"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Armstrong McGuire</a:t>
            </a:r>
            <a:endParaRPr/>
          </a:p>
        </p:txBody>
      </p:sp>
      <p:sp>
        <p:nvSpPr>
          <p:cNvPr id="115" name="Google Shape;115;p25"/>
          <p:cNvSpPr txBox="1"/>
          <p:nvPr/>
        </p:nvSpPr>
        <p:spPr>
          <a:xfrm>
            <a:off x="387350" y="6248400"/>
            <a:ext cx="374650" cy="21544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fld id="{00000000-1234-1234-1234-123412341234}" type="slidenum">
              <a:rPr lang="en-US" sz="800">
                <a:solidFill>
                  <a:schemeClr val="dk1"/>
                </a:solidFill>
                <a:latin typeface="Arial"/>
                <a:ea typeface="Arial"/>
                <a:cs typeface="Arial"/>
                <a:sym typeface="Arial"/>
              </a:rPr>
              <a:t>‹#›</a:t>
            </a:fld>
            <a:endParaRPr sz="800">
              <a:solidFill>
                <a:schemeClr val="dk1"/>
              </a:solidFill>
              <a:latin typeface="Arial"/>
              <a:ea typeface="Arial"/>
              <a:cs typeface="Arial"/>
              <a:sym typeface="Arial"/>
            </a:endParaRPr>
          </a:p>
        </p:txBody>
      </p:sp>
      <p:sp>
        <p:nvSpPr>
          <p:cNvPr id="116" name="Google Shape;116;p25"/>
          <p:cNvSpPr/>
          <p:nvPr>
            <p:ph idx="3" type="pic"/>
          </p:nvPr>
        </p:nvSpPr>
        <p:spPr>
          <a:xfrm>
            <a:off x="6325644" y="2242768"/>
            <a:ext cx="5029744" cy="3319832"/>
          </a:xfrm>
          <a:prstGeom prst="rect">
            <a:avLst/>
          </a:prstGeom>
          <a:noFill/>
          <a:ln>
            <a:noFill/>
          </a:ln>
        </p:spPr>
      </p:sp>
      <p:sp>
        <p:nvSpPr>
          <p:cNvPr id="117" name="Google Shape;117;p25"/>
          <p:cNvSpPr txBox="1"/>
          <p:nvPr>
            <p:ph idx="4" type="body"/>
          </p:nvPr>
        </p:nvSpPr>
        <p:spPr>
          <a:xfrm>
            <a:off x="1365935" y="2242768"/>
            <a:ext cx="4500419" cy="3803650"/>
          </a:xfrm>
          <a:prstGeom prst="rect">
            <a:avLst/>
          </a:prstGeom>
          <a:noFill/>
          <a:ln>
            <a:noFill/>
          </a:ln>
        </p:spPr>
        <p:txBody>
          <a:bodyPr anchorCtr="0" anchor="t" bIns="45700" lIns="91425" spcFirstLastPara="1" rIns="91425" wrap="square" tIns="45700">
            <a:normAutofit/>
          </a:bodyPr>
          <a:lstStyle>
            <a:lvl1pPr indent="-330200" lvl="0" marL="457200" algn="l">
              <a:lnSpc>
                <a:spcPct val="90000"/>
              </a:lnSpc>
              <a:spcBef>
                <a:spcPts val="1000"/>
              </a:spcBef>
              <a:spcAft>
                <a:spcPts val="0"/>
              </a:spcAft>
              <a:buClr>
                <a:srgbClr val="373A36"/>
              </a:buClr>
              <a:buSzPts val="1600"/>
              <a:buChar char="•"/>
              <a:defRPr sz="1600">
                <a:solidFill>
                  <a:srgbClr val="373A36"/>
                </a:solidFill>
              </a:defRPr>
            </a:lvl1pPr>
            <a:lvl2pPr indent="-330200" lvl="1" marL="914400" algn="l">
              <a:lnSpc>
                <a:spcPct val="90000"/>
              </a:lnSpc>
              <a:spcBef>
                <a:spcPts val="500"/>
              </a:spcBef>
              <a:spcAft>
                <a:spcPts val="0"/>
              </a:spcAft>
              <a:buClr>
                <a:srgbClr val="373A36"/>
              </a:buClr>
              <a:buSzPts val="1600"/>
              <a:buChar char="•"/>
              <a:defRPr sz="1600">
                <a:solidFill>
                  <a:srgbClr val="373A36"/>
                </a:solidFill>
              </a:defRPr>
            </a:lvl2pPr>
            <a:lvl3pPr indent="-330200" lvl="2" marL="1371600" algn="l">
              <a:lnSpc>
                <a:spcPct val="90000"/>
              </a:lnSpc>
              <a:spcBef>
                <a:spcPts val="500"/>
              </a:spcBef>
              <a:spcAft>
                <a:spcPts val="0"/>
              </a:spcAft>
              <a:buClr>
                <a:srgbClr val="373A36"/>
              </a:buClr>
              <a:buSzPts val="1600"/>
              <a:buChar char="•"/>
              <a:defRPr sz="1600">
                <a:solidFill>
                  <a:srgbClr val="373A36"/>
                </a:solidFill>
              </a:defRPr>
            </a:lvl3pPr>
            <a:lvl4pPr indent="-330200" lvl="3" marL="1828800" algn="l">
              <a:lnSpc>
                <a:spcPct val="90000"/>
              </a:lnSpc>
              <a:spcBef>
                <a:spcPts val="500"/>
              </a:spcBef>
              <a:spcAft>
                <a:spcPts val="0"/>
              </a:spcAft>
              <a:buClr>
                <a:srgbClr val="373A36"/>
              </a:buClr>
              <a:buSzPts val="1600"/>
              <a:buChar char="•"/>
              <a:defRPr sz="1600">
                <a:solidFill>
                  <a:srgbClr val="373A36"/>
                </a:solidFill>
              </a:defRPr>
            </a:lvl4pPr>
            <a:lvl5pPr indent="-330200" lvl="4" marL="2286000" algn="l">
              <a:lnSpc>
                <a:spcPct val="90000"/>
              </a:lnSpc>
              <a:spcBef>
                <a:spcPts val="500"/>
              </a:spcBef>
              <a:spcAft>
                <a:spcPts val="0"/>
              </a:spcAft>
              <a:buClr>
                <a:srgbClr val="373A36"/>
              </a:buClr>
              <a:buSzPts val="1600"/>
              <a:buChar char="•"/>
              <a:defRPr sz="1600">
                <a:solidFill>
                  <a:srgbClr val="373A36"/>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rt">
  <p:cSld name="Chart">
    <p:spTree>
      <p:nvGrpSpPr>
        <p:cNvPr id="118" name="Shape 118"/>
        <p:cNvGrpSpPr/>
        <p:nvPr/>
      </p:nvGrpSpPr>
      <p:grpSpPr>
        <a:xfrm>
          <a:off x="0" y="0"/>
          <a:ext cx="0" cy="0"/>
          <a:chOff x="0" y="0"/>
          <a:chExt cx="0" cy="0"/>
        </a:xfrm>
      </p:grpSpPr>
      <p:sp>
        <p:nvSpPr>
          <p:cNvPr id="119" name="Google Shape;119;p26"/>
          <p:cNvSpPr txBox="1"/>
          <p:nvPr>
            <p:ph idx="1" type="body"/>
          </p:nvPr>
        </p:nvSpPr>
        <p:spPr>
          <a:xfrm>
            <a:off x="1365936" y="902918"/>
            <a:ext cx="9322655" cy="555179"/>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003B5C"/>
              </a:buClr>
              <a:buSzPts val="3200"/>
              <a:buNone/>
              <a:defRPr b="1" i="0" sz="3200">
                <a:solidFill>
                  <a:srgbClr val="003B5C"/>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Shape, circle&#10;&#10;Description automatically generated" id="120" name="Google Shape;120;p26"/>
          <p:cNvPicPr preferRelativeResize="0"/>
          <p:nvPr/>
        </p:nvPicPr>
        <p:blipFill rotWithShape="1">
          <a:blip r:embed="rId2">
            <a:alphaModFix/>
          </a:blip>
          <a:srcRect b="0" l="0" r="0" t="0"/>
          <a:stretch/>
        </p:blipFill>
        <p:spPr>
          <a:xfrm>
            <a:off x="0" y="4559300"/>
            <a:ext cx="2019300" cy="2298700"/>
          </a:xfrm>
          <a:prstGeom prst="rect">
            <a:avLst/>
          </a:prstGeom>
          <a:noFill/>
          <a:ln>
            <a:noFill/>
          </a:ln>
        </p:spPr>
      </p:pic>
      <p:cxnSp>
        <p:nvCxnSpPr>
          <p:cNvPr id="121" name="Google Shape;121;p26"/>
          <p:cNvCxnSpPr/>
          <p:nvPr/>
        </p:nvCxnSpPr>
        <p:spPr>
          <a:xfrm rot="10800000">
            <a:off x="574675" y="0"/>
            <a:ext cx="0" cy="6146800"/>
          </a:xfrm>
          <a:prstGeom prst="straightConnector1">
            <a:avLst/>
          </a:prstGeom>
          <a:noFill/>
          <a:ln cap="flat" cmpd="sng" w="9525">
            <a:solidFill>
              <a:srgbClr val="9B9C9A"/>
            </a:solidFill>
            <a:prstDash val="solid"/>
            <a:miter lim="800000"/>
            <a:headEnd len="sm" w="sm" type="none"/>
            <a:tailEnd len="sm" w="sm" type="none"/>
          </a:ln>
        </p:spPr>
      </p:cxnSp>
      <p:sp>
        <p:nvSpPr>
          <p:cNvPr id="122" name="Google Shape;122;p26"/>
          <p:cNvSpPr/>
          <p:nvPr/>
        </p:nvSpPr>
        <p:spPr>
          <a:xfrm>
            <a:off x="441325" y="6219825"/>
            <a:ext cx="266700" cy="266700"/>
          </a:xfrm>
          <a:prstGeom prst="ellipse">
            <a:avLst/>
          </a:prstGeom>
          <a:noFill/>
          <a:ln cap="flat" cmpd="sng" w="9525">
            <a:solidFill>
              <a:srgbClr val="9B9C9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23" name="Google Shape;123;p26"/>
          <p:cNvSpPr txBox="1"/>
          <p:nvPr>
            <p:ph idx="2" type="body"/>
          </p:nvPr>
        </p:nvSpPr>
        <p:spPr>
          <a:xfrm rot="-5400000">
            <a:off x="-342900" y="1629993"/>
            <a:ext cx="1638300" cy="184150"/>
          </a:xfrm>
          <a:prstGeom prst="rect">
            <a:avLst/>
          </a:prstGeom>
          <a:noFill/>
          <a:ln>
            <a:noFill/>
          </a:ln>
        </p:spPr>
        <p:txBody>
          <a:bodyPr anchorCtr="0" anchor="t" bIns="45700" lIns="91425" spcFirstLastPara="1" rIns="91425" wrap="square" tIns="45700">
            <a:noAutofit/>
          </a:bodyPr>
          <a:lstStyle>
            <a:lvl1pPr indent="-228600" lvl="0" marL="457200" algn="r">
              <a:lnSpc>
                <a:spcPct val="90000"/>
              </a:lnSpc>
              <a:spcBef>
                <a:spcPts val="1000"/>
              </a:spcBef>
              <a:spcAft>
                <a:spcPts val="0"/>
              </a:spcAft>
              <a:buClr>
                <a:srgbClr val="9B9C9A"/>
              </a:buClr>
              <a:buSzPts val="800"/>
              <a:buNone/>
              <a:defRPr sz="800">
                <a:solidFill>
                  <a:srgbClr val="9B9C9A"/>
                </a:solidFill>
              </a:defRPr>
            </a:lvl1pPr>
            <a:lvl2pPr indent="-228600" lvl="1" marL="914400" algn="l">
              <a:lnSpc>
                <a:spcPct val="90000"/>
              </a:lnSpc>
              <a:spcBef>
                <a:spcPts val="500"/>
              </a:spcBef>
              <a:spcAft>
                <a:spcPts val="0"/>
              </a:spcAft>
              <a:buClr>
                <a:srgbClr val="9B9C9A"/>
              </a:buClr>
              <a:buSzPts val="800"/>
              <a:buNone/>
              <a:defRPr sz="800">
                <a:solidFill>
                  <a:srgbClr val="9B9C9A"/>
                </a:solidFill>
              </a:defRPr>
            </a:lvl2pPr>
            <a:lvl3pPr indent="-228600" lvl="2" marL="1371600" algn="l">
              <a:lnSpc>
                <a:spcPct val="90000"/>
              </a:lnSpc>
              <a:spcBef>
                <a:spcPts val="500"/>
              </a:spcBef>
              <a:spcAft>
                <a:spcPts val="0"/>
              </a:spcAft>
              <a:buClr>
                <a:srgbClr val="9B9C9A"/>
              </a:buClr>
              <a:buSzPts val="800"/>
              <a:buNone/>
              <a:defRPr sz="800">
                <a:solidFill>
                  <a:srgbClr val="9B9C9A"/>
                </a:solidFill>
              </a:defRPr>
            </a:lvl3pPr>
            <a:lvl4pPr indent="-228600" lvl="3" marL="1828800" algn="l">
              <a:lnSpc>
                <a:spcPct val="90000"/>
              </a:lnSpc>
              <a:spcBef>
                <a:spcPts val="500"/>
              </a:spcBef>
              <a:spcAft>
                <a:spcPts val="0"/>
              </a:spcAft>
              <a:buClr>
                <a:srgbClr val="9B9C9A"/>
              </a:buClr>
              <a:buSzPts val="800"/>
              <a:buNone/>
              <a:defRPr sz="800">
                <a:solidFill>
                  <a:srgbClr val="9B9C9A"/>
                </a:solidFill>
              </a:defRPr>
            </a:lvl4pPr>
            <a:lvl5pPr indent="-228600" lvl="4" marL="2286000" algn="l">
              <a:lnSpc>
                <a:spcPct val="90000"/>
              </a:lnSpc>
              <a:spcBef>
                <a:spcPts val="500"/>
              </a:spcBef>
              <a:spcAft>
                <a:spcPts val="0"/>
              </a:spcAft>
              <a:buClr>
                <a:srgbClr val="9B9C9A"/>
              </a:buClr>
              <a:buSzPts val="800"/>
              <a:buNone/>
              <a:defRPr sz="800">
                <a:solidFill>
                  <a:srgbClr val="9B9C9A"/>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6"/>
          <p:cNvSpPr txBox="1"/>
          <p:nvPr/>
        </p:nvSpPr>
        <p:spPr>
          <a:xfrm rot="-5400000">
            <a:off x="-209322" y="5459641"/>
            <a:ext cx="1339850"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Armstrong McGuire</a:t>
            </a:r>
            <a:endParaRPr/>
          </a:p>
        </p:txBody>
      </p:sp>
      <p:sp>
        <p:nvSpPr>
          <p:cNvPr id="125" name="Google Shape;125;p26"/>
          <p:cNvSpPr txBox="1"/>
          <p:nvPr/>
        </p:nvSpPr>
        <p:spPr>
          <a:xfrm>
            <a:off x="387350" y="6248400"/>
            <a:ext cx="374650" cy="21544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fld id="{00000000-1234-1234-1234-123412341234}" type="slidenum">
              <a:rPr lang="en-US" sz="800">
                <a:solidFill>
                  <a:schemeClr val="dk1"/>
                </a:solidFill>
                <a:latin typeface="Arial"/>
                <a:ea typeface="Arial"/>
                <a:cs typeface="Arial"/>
                <a:sym typeface="Arial"/>
              </a:rPr>
              <a:t>‹#›</a:t>
            </a:fld>
            <a:endParaRPr sz="800">
              <a:solidFill>
                <a:schemeClr val="dk1"/>
              </a:solidFill>
              <a:latin typeface="Arial"/>
              <a:ea typeface="Arial"/>
              <a:cs typeface="Arial"/>
              <a:sym typeface="Arial"/>
            </a:endParaRPr>
          </a:p>
        </p:txBody>
      </p:sp>
      <p:sp>
        <p:nvSpPr>
          <p:cNvPr id="126" name="Google Shape;126;p26"/>
          <p:cNvSpPr/>
          <p:nvPr>
            <p:ph idx="3" type="chart"/>
          </p:nvPr>
        </p:nvSpPr>
        <p:spPr>
          <a:xfrm>
            <a:off x="1365250" y="1976438"/>
            <a:ext cx="9879013" cy="3979862"/>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Headline Only">
  <p:cSld name="Headline Only">
    <p:spTree>
      <p:nvGrpSpPr>
        <p:cNvPr id="127" name="Shape 127"/>
        <p:cNvGrpSpPr/>
        <p:nvPr/>
      </p:nvGrpSpPr>
      <p:grpSpPr>
        <a:xfrm>
          <a:off x="0" y="0"/>
          <a:ext cx="0" cy="0"/>
          <a:chOff x="0" y="0"/>
          <a:chExt cx="0" cy="0"/>
        </a:xfrm>
      </p:grpSpPr>
      <p:sp>
        <p:nvSpPr>
          <p:cNvPr id="128" name="Google Shape;128;p27"/>
          <p:cNvSpPr txBox="1"/>
          <p:nvPr>
            <p:ph idx="1" type="body"/>
          </p:nvPr>
        </p:nvSpPr>
        <p:spPr>
          <a:xfrm>
            <a:off x="1365936" y="902918"/>
            <a:ext cx="9285582" cy="555179"/>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003B5C"/>
              </a:buClr>
              <a:buSzPts val="3200"/>
              <a:buNone/>
              <a:defRPr b="1" i="0" sz="3200">
                <a:solidFill>
                  <a:srgbClr val="003B5C"/>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Shape, circle&#10;&#10;Description automatically generated" id="129" name="Google Shape;129;p27"/>
          <p:cNvPicPr preferRelativeResize="0"/>
          <p:nvPr/>
        </p:nvPicPr>
        <p:blipFill rotWithShape="1">
          <a:blip r:embed="rId2">
            <a:alphaModFix/>
          </a:blip>
          <a:srcRect b="0" l="0" r="0" t="0"/>
          <a:stretch/>
        </p:blipFill>
        <p:spPr>
          <a:xfrm>
            <a:off x="0" y="4559300"/>
            <a:ext cx="2019300" cy="2298700"/>
          </a:xfrm>
          <a:prstGeom prst="rect">
            <a:avLst/>
          </a:prstGeom>
          <a:noFill/>
          <a:ln>
            <a:noFill/>
          </a:ln>
        </p:spPr>
      </p:pic>
      <p:cxnSp>
        <p:nvCxnSpPr>
          <p:cNvPr id="130" name="Google Shape;130;p27"/>
          <p:cNvCxnSpPr/>
          <p:nvPr/>
        </p:nvCxnSpPr>
        <p:spPr>
          <a:xfrm rot="10800000">
            <a:off x="574675" y="0"/>
            <a:ext cx="0" cy="6146800"/>
          </a:xfrm>
          <a:prstGeom prst="straightConnector1">
            <a:avLst/>
          </a:prstGeom>
          <a:noFill/>
          <a:ln cap="flat" cmpd="sng" w="9525">
            <a:solidFill>
              <a:srgbClr val="9B9C9A"/>
            </a:solidFill>
            <a:prstDash val="solid"/>
            <a:miter lim="800000"/>
            <a:headEnd len="sm" w="sm" type="none"/>
            <a:tailEnd len="sm" w="sm" type="none"/>
          </a:ln>
        </p:spPr>
      </p:cxnSp>
      <p:sp>
        <p:nvSpPr>
          <p:cNvPr id="131" name="Google Shape;131;p27"/>
          <p:cNvSpPr/>
          <p:nvPr/>
        </p:nvSpPr>
        <p:spPr>
          <a:xfrm>
            <a:off x="441325" y="6219825"/>
            <a:ext cx="266700" cy="266700"/>
          </a:xfrm>
          <a:prstGeom prst="ellipse">
            <a:avLst/>
          </a:prstGeom>
          <a:noFill/>
          <a:ln cap="flat" cmpd="sng" w="9525">
            <a:solidFill>
              <a:srgbClr val="9B9C9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2" name="Google Shape;132;p27"/>
          <p:cNvSpPr txBox="1"/>
          <p:nvPr>
            <p:ph idx="2" type="body"/>
          </p:nvPr>
        </p:nvSpPr>
        <p:spPr>
          <a:xfrm rot="-5400000">
            <a:off x="-342900" y="1629993"/>
            <a:ext cx="1638300" cy="184150"/>
          </a:xfrm>
          <a:prstGeom prst="rect">
            <a:avLst/>
          </a:prstGeom>
          <a:noFill/>
          <a:ln>
            <a:noFill/>
          </a:ln>
        </p:spPr>
        <p:txBody>
          <a:bodyPr anchorCtr="0" anchor="t" bIns="45700" lIns="91425" spcFirstLastPara="1" rIns="91425" wrap="square" tIns="45700">
            <a:noAutofit/>
          </a:bodyPr>
          <a:lstStyle>
            <a:lvl1pPr indent="-228600" lvl="0" marL="457200" algn="r">
              <a:lnSpc>
                <a:spcPct val="90000"/>
              </a:lnSpc>
              <a:spcBef>
                <a:spcPts val="1000"/>
              </a:spcBef>
              <a:spcAft>
                <a:spcPts val="0"/>
              </a:spcAft>
              <a:buClr>
                <a:srgbClr val="9B9C9A"/>
              </a:buClr>
              <a:buSzPts val="800"/>
              <a:buNone/>
              <a:defRPr sz="800">
                <a:solidFill>
                  <a:srgbClr val="9B9C9A"/>
                </a:solidFill>
              </a:defRPr>
            </a:lvl1pPr>
            <a:lvl2pPr indent="-228600" lvl="1" marL="914400" algn="l">
              <a:lnSpc>
                <a:spcPct val="90000"/>
              </a:lnSpc>
              <a:spcBef>
                <a:spcPts val="500"/>
              </a:spcBef>
              <a:spcAft>
                <a:spcPts val="0"/>
              </a:spcAft>
              <a:buClr>
                <a:srgbClr val="9B9C9A"/>
              </a:buClr>
              <a:buSzPts val="800"/>
              <a:buNone/>
              <a:defRPr sz="800">
                <a:solidFill>
                  <a:srgbClr val="9B9C9A"/>
                </a:solidFill>
              </a:defRPr>
            </a:lvl2pPr>
            <a:lvl3pPr indent="-228600" lvl="2" marL="1371600" algn="l">
              <a:lnSpc>
                <a:spcPct val="90000"/>
              </a:lnSpc>
              <a:spcBef>
                <a:spcPts val="500"/>
              </a:spcBef>
              <a:spcAft>
                <a:spcPts val="0"/>
              </a:spcAft>
              <a:buClr>
                <a:srgbClr val="9B9C9A"/>
              </a:buClr>
              <a:buSzPts val="800"/>
              <a:buNone/>
              <a:defRPr sz="800">
                <a:solidFill>
                  <a:srgbClr val="9B9C9A"/>
                </a:solidFill>
              </a:defRPr>
            </a:lvl3pPr>
            <a:lvl4pPr indent="-228600" lvl="3" marL="1828800" algn="l">
              <a:lnSpc>
                <a:spcPct val="90000"/>
              </a:lnSpc>
              <a:spcBef>
                <a:spcPts val="500"/>
              </a:spcBef>
              <a:spcAft>
                <a:spcPts val="0"/>
              </a:spcAft>
              <a:buClr>
                <a:srgbClr val="9B9C9A"/>
              </a:buClr>
              <a:buSzPts val="800"/>
              <a:buNone/>
              <a:defRPr sz="800">
                <a:solidFill>
                  <a:srgbClr val="9B9C9A"/>
                </a:solidFill>
              </a:defRPr>
            </a:lvl4pPr>
            <a:lvl5pPr indent="-228600" lvl="4" marL="2286000" algn="l">
              <a:lnSpc>
                <a:spcPct val="90000"/>
              </a:lnSpc>
              <a:spcBef>
                <a:spcPts val="500"/>
              </a:spcBef>
              <a:spcAft>
                <a:spcPts val="0"/>
              </a:spcAft>
              <a:buClr>
                <a:srgbClr val="9B9C9A"/>
              </a:buClr>
              <a:buSzPts val="800"/>
              <a:buNone/>
              <a:defRPr sz="800">
                <a:solidFill>
                  <a:srgbClr val="9B9C9A"/>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3" name="Google Shape;133;p27"/>
          <p:cNvSpPr txBox="1"/>
          <p:nvPr/>
        </p:nvSpPr>
        <p:spPr>
          <a:xfrm rot="-5400000">
            <a:off x="-209322" y="5459641"/>
            <a:ext cx="1339850"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Armstrong McGuire</a:t>
            </a:r>
            <a:endParaRPr/>
          </a:p>
        </p:txBody>
      </p:sp>
      <p:sp>
        <p:nvSpPr>
          <p:cNvPr id="134" name="Google Shape;134;p27"/>
          <p:cNvSpPr txBox="1"/>
          <p:nvPr/>
        </p:nvSpPr>
        <p:spPr>
          <a:xfrm>
            <a:off x="387350" y="6248400"/>
            <a:ext cx="374650" cy="21544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fld id="{00000000-1234-1234-1234-123412341234}" type="slidenum">
              <a:rPr lang="en-US" sz="800">
                <a:solidFill>
                  <a:schemeClr val="dk1"/>
                </a:solidFill>
                <a:latin typeface="Arial"/>
                <a:ea typeface="Arial"/>
                <a:cs typeface="Arial"/>
                <a:sym typeface="Arial"/>
              </a:rPr>
              <a:t>‹#›</a:t>
            </a:fld>
            <a:endParaRPr sz="800">
              <a:solidFill>
                <a:schemeClr val="dk1"/>
              </a:solidFill>
              <a:latin typeface="Arial"/>
              <a:ea typeface="Arial"/>
              <a:cs typeface="Arial"/>
              <a:sym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pecialty Content">
  <p:cSld name="Specialty Content">
    <p:spTree>
      <p:nvGrpSpPr>
        <p:cNvPr id="135" name="Shape 135"/>
        <p:cNvGrpSpPr/>
        <p:nvPr/>
      </p:nvGrpSpPr>
      <p:grpSpPr>
        <a:xfrm>
          <a:off x="0" y="0"/>
          <a:ext cx="0" cy="0"/>
          <a:chOff x="0" y="0"/>
          <a:chExt cx="0" cy="0"/>
        </a:xfrm>
      </p:grpSpPr>
      <p:sp>
        <p:nvSpPr>
          <p:cNvPr id="136" name="Google Shape;136;p28"/>
          <p:cNvSpPr/>
          <p:nvPr>
            <p:ph idx="2" type="pic"/>
          </p:nvPr>
        </p:nvSpPr>
        <p:spPr>
          <a:xfrm>
            <a:off x="1365936" y="2211388"/>
            <a:ext cx="755650" cy="755650"/>
          </a:xfrm>
          <a:prstGeom prst="rect">
            <a:avLst/>
          </a:prstGeom>
          <a:noFill/>
          <a:ln>
            <a:noFill/>
          </a:ln>
        </p:spPr>
      </p:sp>
      <p:sp>
        <p:nvSpPr>
          <p:cNvPr id="137" name="Google Shape;137;p28"/>
          <p:cNvSpPr/>
          <p:nvPr>
            <p:ph idx="3" type="pic"/>
          </p:nvPr>
        </p:nvSpPr>
        <p:spPr>
          <a:xfrm>
            <a:off x="3805667" y="2211388"/>
            <a:ext cx="755650" cy="755650"/>
          </a:xfrm>
          <a:prstGeom prst="rect">
            <a:avLst/>
          </a:prstGeom>
          <a:noFill/>
          <a:ln>
            <a:noFill/>
          </a:ln>
        </p:spPr>
      </p:sp>
      <p:sp>
        <p:nvSpPr>
          <p:cNvPr id="138" name="Google Shape;138;p28"/>
          <p:cNvSpPr txBox="1"/>
          <p:nvPr>
            <p:ph idx="1" type="body"/>
          </p:nvPr>
        </p:nvSpPr>
        <p:spPr>
          <a:xfrm>
            <a:off x="1365936" y="902918"/>
            <a:ext cx="9260869" cy="113594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003B5C"/>
              </a:buClr>
              <a:buSzPts val="3200"/>
              <a:buNone/>
              <a:defRPr b="1" i="0" sz="3200">
                <a:solidFill>
                  <a:srgbClr val="003B5C"/>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Shape, circle&#10;&#10;Description automatically generated" id="139" name="Google Shape;139;p28"/>
          <p:cNvPicPr preferRelativeResize="0"/>
          <p:nvPr/>
        </p:nvPicPr>
        <p:blipFill rotWithShape="1">
          <a:blip r:embed="rId2">
            <a:alphaModFix/>
          </a:blip>
          <a:srcRect b="0" l="0" r="0" t="0"/>
          <a:stretch/>
        </p:blipFill>
        <p:spPr>
          <a:xfrm>
            <a:off x="0" y="4559300"/>
            <a:ext cx="2019300" cy="2298700"/>
          </a:xfrm>
          <a:prstGeom prst="rect">
            <a:avLst/>
          </a:prstGeom>
          <a:noFill/>
          <a:ln>
            <a:noFill/>
          </a:ln>
        </p:spPr>
      </p:pic>
      <p:cxnSp>
        <p:nvCxnSpPr>
          <p:cNvPr id="140" name="Google Shape;140;p28"/>
          <p:cNvCxnSpPr/>
          <p:nvPr/>
        </p:nvCxnSpPr>
        <p:spPr>
          <a:xfrm rot="10800000">
            <a:off x="574675" y="0"/>
            <a:ext cx="0" cy="6146800"/>
          </a:xfrm>
          <a:prstGeom prst="straightConnector1">
            <a:avLst/>
          </a:prstGeom>
          <a:noFill/>
          <a:ln cap="flat" cmpd="sng" w="9525">
            <a:solidFill>
              <a:srgbClr val="9B9C9A"/>
            </a:solidFill>
            <a:prstDash val="solid"/>
            <a:miter lim="800000"/>
            <a:headEnd len="sm" w="sm" type="none"/>
            <a:tailEnd len="sm" w="sm" type="none"/>
          </a:ln>
        </p:spPr>
      </p:cxnSp>
      <p:sp>
        <p:nvSpPr>
          <p:cNvPr id="141" name="Google Shape;141;p28"/>
          <p:cNvSpPr/>
          <p:nvPr/>
        </p:nvSpPr>
        <p:spPr>
          <a:xfrm>
            <a:off x="441325" y="6219825"/>
            <a:ext cx="266700" cy="266700"/>
          </a:xfrm>
          <a:prstGeom prst="ellipse">
            <a:avLst/>
          </a:prstGeom>
          <a:noFill/>
          <a:ln cap="flat" cmpd="sng" w="9525">
            <a:solidFill>
              <a:srgbClr val="9B9C9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2" name="Google Shape;142;p28"/>
          <p:cNvSpPr txBox="1"/>
          <p:nvPr>
            <p:ph idx="4" type="body"/>
          </p:nvPr>
        </p:nvSpPr>
        <p:spPr>
          <a:xfrm rot="-5400000">
            <a:off x="-342900" y="1629993"/>
            <a:ext cx="1638300" cy="184150"/>
          </a:xfrm>
          <a:prstGeom prst="rect">
            <a:avLst/>
          </a:prstGeom>
          <a:noFill/>
          <a:ln>
            <a:noFill/>
          </a:ln>
        </p:spPr>
        <p:txBody>
          <a:bodyPr anchorCtr="0" anchor="t" bIns="45700" lIns="91425" spcFirstLastPara="1" rIns="91425" wrap="square" tIns="45700">
            <a:noAutofit/>
          </a:bodyPr>
          <a:lstStyle>
            <a:lvl1pPr indent="-228600" lvl="0" marL="457200" algn="r">
              <a:lnSpc>
                <a:spcPct val="90000"/>
              </a:lnSpc>
              <a:spcBef>
                <a:spcPts val="1000"/>
              </a:spcBef>
              <a:spcAft>
                <a:spcPts val="0"/>
              </a:spcAft>
              <a:buClr>
                <a:srgbClr val="9B9C9A"/>
              </a:buClr>
              <a:buSzPts val="800"/>
              <a:buNone/>
              <a:defRPr sz="800">
                <a:solidFill>
                  <a:srgbClr val="9B9C9A"/>
                </a:solidFill>
              </a:defRPr>
            </a:lvl1pPr>
            <a:lvl2pPr indent="-228600" lvl="1" marL="914400" algn="l">
              <a:lnSpc>
                <a:spcPct val="90000"/>
              </a:lnSpc>
              <a:spcBef>
                <a:spcPts val="500"/>
              </a:spcBef>
              <a:spcAft>
                <a:spcPts val="0"/>
              </a:spcAft>
              <a:buClr>
                <a:srgbClr val="9B9C9A"/>
              </a:buClr>
              <a:buSzPts val="800"/>
              <a:buNone/>
              <a:defRPr sz="800">
                <a:solidFill>
                  <a:srgbClr val="9B9C9A"/>
                </a:solidFill>
              </a:defRPr>
            </a:lvl2pPr>
            <a:lvl3pPr indent="-228600" lvl="2" marL="1371600" algn="l">
              <a:lnSpc>
                <a:spcPct val="90000"/>
              </a:lnSpc>
              <a:spcBef>
                <a:spcPts val="500"/>
              </a:spcBef>
              <a:spcAft>
                <a:spcPts val="0"/>
              </a:spcAft>
              <a:buClr>
                <a:srgbClr val="9B9C9A"/>
              </a:buClr>
              <a:buSzPts val="800"/>
              <a:buNone/>
              <a:defRPr sz="800">
                <a:solidFill>
                  <a:srgbClr val="9B9C9A"/>
                </a:solidFill>
              </a:defRPr>
            </a:lvl3pPr>
            <a:lvl4pPr indent="-228600" lvl="3" marL="1828800" algn="l">
              <a:lnSpc>
                <a:spcPct val="90000"/>
              </a:lnSpc>
              <a:spcBef>
                <a:spcPts val="500"/>
              </a:spcBef>
              <a:spcAft>
                <a:spcPts val="0"/>
              </a:spcAft>
              <a:buClr>
                <a:srgbClr val="9B9C9A"/>
              </a:buClr>
              <a:buSzPts val="800"/>
              <a:buNone/>
              <a:defRPr sz="800">
                <a:solidFill>
                  <a:srgbClr val="9B9C9A"/>
                </a:solidFill>
              </a:defRPr>
            </a:lvl4pPr>
            <a:lvl5pPr indent="-228600" lvl="4" marL="2286000" algn="l">
              <a:lnSpc>
                <a:spcPct val="90000"/>
              </a:lnSpc>
              <a:spcBef>
                <a:spcPts val="500"/>
              </a:spcBef>
              <a:spcAft>
                <a:spcPts val="0"/>
              </a:spcAft>
              <a:buClr>
                <a:srgbClr val="9B9C9A"/>
              </a:buClr>
              <a:buSzPts val="800"/>
              <a:buNone/>
              <a:defRPr sz="800">
                <a:solidFill>
                  <a:srgbClr val="9B9C9A"/>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8"/>
          <p:cNvSpPr txBox="1"/>
          <p:nvPr/>
        </p:nvSpPr>
        <p:spPr>
          <a:xfrm rot="-5400000">
            <a:off x="-209322" y="5459641"/>
            <a:ext cx="1339850"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Armstrong McGuire</a:t>
            </a:r>
            <a:endParaRPr/>
          </a:p>
        </p:txBody>
      </p:sp>
      <p:sp>
        <p:nvSpPr>
          <p:cNvPr id="144" name="Google Shape;144;p28"/>
          <p:cNvSpPr txBox="1"/>
          <p:nvPr/>
        </p:nvSpPr>
        <p:spPr>
          <a:xfrm>
            <a:off x="387350" y="6248400"/>
            <a:ext cx="374650" cy="21544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fld id="{00000000-1234-1234-1234-123412341234}" type="slidenum">
              <a:rPr lang="en-US" sz="800">
                <a:solidFill>
                  <a:schemeClr val="dk1"/>
                </a:solidFill>
                <a:latin typeface="Arial"/>
                <a:ea typeface="Arial"/>
                <a:cs typeface="Arial"/>
                <a:sym typeface="Arial"/>
              </a:rPr>
              <a:t>‹#›</a:t>
            </a:fld>
            <a:endParaRPr sz="800">
              <a:solidFill>
                <a:schemeClr val="dk1"/>
              </a:solidFill>
              <a:latin typeface="Arial"/>
              <a:ea typeface="Arial"/>
              <a:cs typeface="Arial"/>
              <a:sym typeface="Arial"/>
            </a:endParaRPr>
          </a:p>
        </p:txBody>
      </p:sp>
      <p:sp>
        <p:nvSpPr>
          <p:cNvPr id="145" name="Google Shape;145;p28"/>
          <p:cNvSpPr/>
          <p:nvPr>
            <p:ph idx="5" type="pic"/>
          </p:nvPr>
        </p:nvSpPr>
        <p:spPr>
          <a:xfrm>
            <a:off x="2179180" y="2211388"/>
            <a:ext cx="755650" cy="755650"/>
          </a:xfrm>
          <a:prstGeom prst="rect">
            <a:avLst/>
          </a:prstGeom>
          <a:noFill/>
          <a:ln>
            <a:noFill/>
          </a:ln>
        </p:spPr>
      </p:sp>
      <p:sp>
        <p:nvSpPr>
          <p:cNvPr id="146" name="Google Shape;146;p28"/>
          <p:cNvSpPr/>
          <p:nvPr>
            <p:ph idx="6" type="pic"/>
          </p:nvPr>
        </p:nvSpPr>
        <p:spPr>
          <a:xfrm>
            <a:off x="2992424" y="2211388"/>
            <a:ext cx="755650" cy="755650"/>
          </a:xfrm>
          <a:prstGeom prst="rect">
            <a:avLst/>
          </a:prstGeom>
          <a:noFill/>
          <a:ln>
            <a:noFill/>
          </a:ln>
        </p:spPr>
      </p:sp>
      <p:sp>
        <p:nvSpPr>
          <p:cNvPr id="147" name="Google Shape;147;p28"/>
          <p:cNvSpPr txBox="1"/>
          <p:nvPr>
            <p:ph idx="7" type="body"/>
          </p:nvPr>
        </p:nvSpPr>
        <p:spPr>
          <a:xfrm>
            <a:off x="6096000" y="2181196"/>
            <a:ext cx="5346349" cy="3803650"/>
          </a:xfrm>
          <a:prstGeom prst="rect">
            <a:avLst/>
          </a:prstGeom>
          <a:noFill/>
          <a:ln>
            <a:noFill/>
          </a:ln>
        </p:spPr>
        <p:txBody>
          <a:bodyPr anchorCtr="0" anchor="t" bIns="45700" lIns="91425" spcFirstLastPara="1" rIns="91425" wrap="square" tIns="45700">
            <a:normAutofit/>
          </a:bodyPr>
          <a:lstStyle>
            <a:lvl1pPr indent="-330200" lvl="0" marL="457200" algn="l">
              <a:lnSpc>
                <a:spcPct val="90000"/>
              </a:lnSpc>
              <a:spcBef>
                <a:spcPts val="1000"/>
              </a:spcBef>
              <a:spcAft>
                <a:spcPts val="0"/>
              </a:spcAft>
              <a:buClr>
                <a:srgbClr val="373A36"/>
              </a:buClr>
              <a:buSzPts val="1600"/>
              <a:buChar char="•"/>
              <a:defRPr sz="1600">
                <a:solidFill>
                  <a:srgbClr val="373A36"/>
                </a:solidFill>
              </a:defRPr>
            </a:lvl1pPr>
            <a:lvl2pPr indent="-330200" lvl="1" marL="914400" algn="l">
              <a:lnSpc>
                <a:spcPct val="90000"/>
              </a:lnSpc>
              <a:spcBef>
                <a:spcPts val="500"/>
              </a:spcBef>
              <a:spcAft>
                <a:spcPts val="0"/>
              </a:spcAft>
              <a:buClr>
                <a:srgbClr val="373A36"/>
              </a:buClr>
              <a:buSzPts val="1600"/>
              <a:buChar char="•"/>
              <a:defRPr sz="1600">
                <a:solidFill>
                  <a:srgbClr val="373A36"/>
                </a:solidFill>
              </a:defRPr>
            </a:lvl2pPr>
            <a:lvl3pPr indent="-330200" lvl="2" marL="1371600" algn="l">
              <a:lnSpc>
                <a:spcPct val="90000"/>
              </a:lnSpc>
              <a:spcBef>
                <a:spcPts val="500"/>
              </a:spcBef>
              <a:spcAft>
                <a:spcPts val="0"/>
              </a:spcAft>
              <a:buClr>
                <a:srgbClr val="373A36"/>
              </a:buClr>
              <a:buSzPts val="1600"/>
              <a:buChar char="•"/>
              <a:defRPr sz="1600">
                <a:solidFill>
                  <a:srgbClr val="373A36"/>
                </a:solidFill>
              </a:defRPr>
            </a:lvl3pPr>
            <a:lvl4pPr indent="-330200" lvl="3" marL="1828800" algn="l">
              <a:lnSpc>
                <a:spcPct val="90000"/>
              </a:lnSpc>
              <a:spcBef>
                <a:spcPts val="500"/>
              </a:spcBef>
              <a:spcAft>
                <a:spcPts val="0"/>
              </a:spcAft>
              <a:buClr>
                <a:srgbClr val="373A36"/>
              </a:buClr>
              <a:buSzPts val="1600"/>
              <a:buChar char="•"/>
              <a:defRPr sz="1600">
                <a:solidFill>
                  <a:srgbClr val="373A36"/>
                </a:solidFill>
              </a:defRPr>
            </a:lvl4pPr>
            <a:lvl5pPr indent="-330200" lvl="4" marL="2286000" algn="l">
              <a:lnSpc>
                <a:spcPct val="90000"/>
              </a:lnSpc>
              <a:spcBef>
                <a:spcPts val="500"/>
              </a:spcBef>
              <a:spcAft>
                <a:spcPts val="0"/>
              </a:spcAft>
              <a:buClr>
                <a:srgbClr val="373A36"/>
              </a:buClr>
              <a:buSzPts val="1600"/>
              <a:buChar char="•"/>
              <a:defRPr sz="1600">
                <a:solidFill>
                  <a:srgbClr val="373A36"/>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allout 3">
  <p:cSld name="1_Callout 3">
    <p:spTree>
      <p:nvGrpSpPr>
        <p:cNvPr id="19" name="Shape 19"/>
        <p:cNvGrpSpPr/>
        <p:nvPr/>
      </p:nvGrpSpPr>
      <p:grpSpPr>
        <a:xfrm>
          <a:off x="0" y="0"/>
          <a:ext cx="0" cy="0"/>
          <a:chOff x="0" y="0"/>
          <a:chExt cx="0" cy="0"/>
        </a:xfrm>
      </p:grpSpPr>
      <p:sp>
        <p:nvSpPr>
          <p:cNvPr id="20" name="Google Shape;20;p11"/>
          <p:cNvSpPr/>
          <p:nvPr>
            <p:ph idx="2" type="pic"/>
          </p:nvPr>
        </p:nvSpPr>
        <p:spPr>
          <a:xfrm>
            <a:off x="8526463" y="3429000"/>
            <a:ext cx="3224212" cy="3057525"/>
          </a:xfrm>
          <a:prstGeom prst="rect">
            <a:avLst/>
          </a:prstGeom>
          <a:noFill/>
          <a:ln>
            <a:noFill/>
          </a:ln>
        </p:spPr>
      </p:sp>
      <p:sp>
        <p:nvSpPr>
          <p:cNvPr id="21" name="Google Shape;21;p11"/>
          <p:cNvSpPr txBox="1"/>
          <p:nvPr>
            <p:ph idx="1" type="body"/>
          </p:nvPr>
        </p:nvSpPr>
        <p:spPr>
          <a:xfrm>
            <a:off x="1365936" y="902918"/>
            <a:ext cx="9267223" cy="555179"/>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003B5C"/>
              </a:buClr>
              <a:buSzPts val="3200"/>
              <a:buNone/>
              <a:defRPr b="1" i="0" sz="3200">
                <a:solidFill>
                  <a:srgbClr val="003B5C"/>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Shape, circle&#10;&#10;Description automatically generated" id="22" name="Google Shape;22;p11"/>
          <p:cNvPicPr preferRelativeResize="0"/>
          <p:nvPr/>
        </p:nvPicPr>
        <p:blipFill rotWithShape="1">
          <a:blip r:embed="rId2">
            <a:alphaModFix/>
          </a:blip>
          <a:srcRect b="0" l="0" r="0" t="0"/>
          <a:stretch/>
        </p:blipFill>
        <p:spPr>
          <a:xfrm>
            <a:off x="0" y="4559300"/>
            <a:ext cx="2019300" cy="2298700"/>
          </a:xfrm>
          <a:prstGeom prst="rect">
            <a:avLst/>
          </a:prstGeom>
          <a:noFill/>
          <a:ln>
            <a:noFill/>
          </a:ln>
        </p:spPr>
      </p:pic>
      <p:cxnSp>
        <p:nvCxnSpPr>
          <p:cNvPr id="23" name="Google Shape;23;p11"/>
          <p:cNvCxnSpPr/>
          <p:nvPr/>
        </p:nvCxnSpPr>
        <p:spPr>
          <a:xfrm rot="10800000">
            <a:off x="574675" y="0"/>
            <a:ext cx="0" cy="6146800"/>
          </a:xfrm>
          <a:prstGeom prst="straightConnector1">
            <a:avLst/>
          </a:prstGeom>
          <a:noFill/>
          <a:ln cap="flat" cmpd="sng" w="9525">
            <a:solidFill>
              <a:srgbClr val="9B9C9A"/>
            </a:solidFill>
            <a:prstDash val="solid"/>
            <a:miter lim="800000"/>
            <a:headEnd len="sm" w="sm" type="none"/>
            <a:tailEnd len="sm" w="sm" type="none"/>
          </a:ln>
        </p:spPr>
      </p:cxnSp>
      <p:sp>
        <p:nvSpPr>
          <p:cNvPr id="24" name="Google Shape;24;p11"/>
          <p:cNvSpPr/>
          <p:nvPr/>
        </p:nvSpPr>
        <p:spPr>
          <a:xfrm>
            <a:off x="441325" y="6219825"/>
            <a:ext cx="266700" cy="266700"/>
          </a:xfrm>
          <a:prstGeom prst="ellipse">
            <a:avLst/>
          </a:prstGeom>
          <a:noFill/>
          <a:ln cap="flat" cmpd="sng" w="9525">
            <a:solidFill>
              <a:srgbClr val="9B9C9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 name="Google Shape;25;p11"/>
          <p:cNvSpPr txBox="1"/>
          <p:nvPr/>
        </p:nvSpPr>
        <p:spPr>
          <a:xfrm rot="-5400000">
            <a:off x="-209322" y="5459641"/>
            <a:ext cx="1339850"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800" u="none" cap="none" strike="noStrike">
                <a:solidFill>
                  <a:schemeClr val="dk1"/>
                </a:solidFill>
                <a:latin typeface="Arial"/>
                <a:ea typeface="Arial"/>
                <a:cs typeface="Arial"/>
                <a:sym typeface="Arial"/>
              </a:rPr>
              <a:t>Armstrong McGuire</a:t>
            </a:r>
            <a:endParaRPr/>
          </a:p>
        </p:txBody>
      </p:sp>
      <p:sp>
        <p:nvSpPr>
          <p:cNvPr id="26" name="Google Shape;26;p11"/>
          <p:cNvSpPr txBox="1"/>
          <p:nvPr/>
        </p:nvSpPr>
        <p:spPr>
          <a:xfrm>
            <a:off x="387350" y="6248400"/>
            <a:ext cx="374650" cy="21544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fld id="{00000000-1234-1234-1234-123412341234}" type="slidenum">
              <a:rPr lang="en-US" sz="800">
                <a:solidFill>
                  <a:schemeClr val="dk1"/>
                </a:solidFill>
                <a:latin typeface="Arial"/>
                <a:ea typeface="Arial"/>
                <a:cs typeface="Arial"/>
                <a:sym typeface="Arial"/>
              </a:rPr>
              <a:t>‹#›</a:t>
            </a:fld>
            <a:endParaRPr sz="800">
              <a:solidFill>
                <a:schemeClr val="dk1"/>
              </a:solidFill>
              <a:latin typeface="Arial"/>
              <a:ea typeface="Arial"/>
              <a:cs typeface="Arial"/>
              <a:sym typeface="Arial"/>
            </a:endParaRPr>
          </a:p>
        </p:txBody>
      </p:sp>
      <p:sp>
        <p:nvSpPr>
          <p:cNvPr id="27" name="Google Shape;27;p11"/>
          <p:cNvSpPr txBox="1"/>
          <p:nvPr>
            <p:ph idx="3" type="body"/>
          </p:nvPr>
        </p:nvSpPr>
        <p:spPr>
          <a:xfrm>
            <a:off x="1359584" y="1578885"/>
            <a:ext cx="9273574" cy="3269125"/>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1000"/>
              </a:spcBef>
              <a:spcAft>
                <a:spcPts val="0"/>
              </a:spcAft>
              <a:buClr>
                <a:srgbClr val="FE5000"/>
              </a:buClr>
              <a:buSzPts val="4400"/>
              <a:buNone/>
              <a:defRPr b="0" i="0" sz="4400">
                <a:solidFill>
                  <a:srgbClr val="FE5000"/>
                </a:solidFill>
                <a:latin typeface="Arial Narrow"/>
                <a:ea typeface="Arial Narrow"/>
                <a:cs typeface="Arial Narrow"/>
                <a:sym typeface="Arial Narrow"/>
              </a:defRPr>
            </a:lvl1pPr>
            <a:lvl2pPr indent="-228600" lvl="1" marL="914400" algn="l">
              <a:lnSpc>
                <a:spcPct val="90000"/>
              </a:lnSpc>
              <a:spcBef>
                <a:spcPts val="500"/>
              </a:spcBef>
              <a:spcAft>
                <a:spcPts val="0"/>
              </a:spcAft>
              <a:buClr>
                <a:schemeClr val="dk1"/>
              </a:buClr>
              <a:buSzPts val="1200"/>
              <a:buNone/>
              <a:defRPr sz="12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200"/>
              <a:buNone/>
              <a:defRPr sz="1200"/>
            </a:lvl4pPr>
            <a:lvl5pPr indent="-228600" lvl="4" marL="2286000" algn="l">
              <a:lnSpc>
                <a:spcPct val="90000"/>
              </a:lnSpc>
              <a:spcBef>
                <a:spcPts val="500"/>
              </a:spcBef>
              <a:spcAft>
                <a:spcPts val="0"/>
              </a:spcAft>
              <a:buClr>
                <a:schemeClr val="dk1"/>
              </a:buClr>
              <a:buSzPts val="1200"/>
              <a:buNone/>
              <a:defRPr sz="12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 1">
  <p:cSld name="End 1">
    <p:spTree>
      <p:nvGrpSpPr>
        <p:cNvPr id="148" name="Shape 148"/>
        <p:cNvGrpSpPr/>
        <p:nvPr/>
      </p:nvGrpSpPr>
      <p:grpSpPr>
        <a:xfrm>
          <a:off x="0" y="0"/>
          <a:ext cx="0" cy="0"/>
          <a:chOff x="0" y="0"/>
          <a:chExt cx="0" cy="0"/>
        </a:xfrm>
      </p:grpSpPr>
      <p:sp>
        <p:nvSpPr>
          <p:cNvPr id="149" name="Google Shape;149;p29"/>
          <p:cNvSpPr/>
          <p:nvPr/>
        </p:nvSpPr>
        <p:spPr>
          <a:xfrm>
            <a:off x="0" y="0"/>
            <a:ext cx="12192000" cy="6858000"/>
          </a:xfrm>
          <a:prstGeom prst="rect">
            <a:avLst/>
          </a:prstGeom>
          <a:solidFill>
            <a:srgbClr val="D0D3D4">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descr="Logo&#10;&#10;Description automatically generated" id="150" name="Google Shape;150;p29"/>
          <p:cNvPicPr preferRelativeResize="0"/>
          <p:nvPr/>
        </p:nvPicPr>
        <p:blipFill rotWithShape="1">
          <a:blip r:embed="rId2">
            <a:alphaModFix/>
          </a:blip>
          <a:srcRect b="0" l="0" r="0" t="0"/>
          <a:stretch/>
        </p:blipFill>
        <p:spPr>
          <a:xfrm>
            <a:off x="4690393" y="2787692"/>
            <a:ext cx="2811214" cy="1282616"/>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 2">
  <p:cSld name="End 2">
    <p:spTree>
      <p:nvGrpSpPr>
        <p:cNvPr id="151" name="Shape 151"/>
        <p:cNvGrpSpPr/>
        <p:nvPr/>
      </p:nvGrpSpPr>
      <p:grpSpPr>
        <a:xfrm>
          <a:off x="0" y="0"/>
          <a:ext cx="0" cy="0"/>
          <a:chOff x="0" y="0"/>
          <a:chExt cx="0" cy="0"/>
        </a:xfrm>
      </p:grpSpPr>
      <p:sp>
        <p:nvSpPr>
          <p:cNvPr id="152" name="Google Shape;152;p30"/>
          <p:cNvSpPr/>
          <p:nvPr/>
        </p:nvSpPr>
        <p:spPr>
          <a:xfrm>
            <a:off x="0" y="0"/>
            <a:ext cx="12192000" cy="6858000"/>
          </a:xfrm>
          <a:prstGeom prst="rect">
            <a:avLst/>
          </a:prstGeom>
          <a:solidFill>
            <a:srgbClr val="003B5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3B5C"/>
              </a:solidFill>
              <a:latin typeface="Arial"/>
              <a:ea typeface="Arial"/>
              <a:cs typeface="Arial"/>
              <a:sym typeface="Arial"/>
            </a:endParaRPr>
          </a:p>
        </p:txBody>
      </p:sp>
      <p:pic>
        <p:nvPicPr>
          <p:cNvPr id="153" name="Google Shape;153;p30"/>
          <p:cNvPicPr preferRelativeResize="0"/>
          <p:nvPr/>
        </p:nvPicPr>
        <p:blipFill rotWithShape="1">
          <a:blip r:embed="rId2">
            <a:alphaModFix/>
          </a:blip>
          <a:srcRect b="0" l="0" r="0" t="0"/>
          <a:stretch/>
        </p:blipFill>
        <p:spPr>
          <a:xfrm>
            <a:off x="4690394" y="2787692"/>
            <a:ext cx="2811213" cy="1282616"/>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8" name="Shape 28"/>
        <p:cNvGrpSpPr/>
        <p:nvPr/>
      </p:nvGrpSpPr>
      <p:grpSpPr>
        <a:xfrm>
          <a:off x="0" y="0"/>
          <a:ext cx="0" cy="0"/>
          <a:chOff x="0" y="0"/>
          <a:chExt cx="0" cy="0"/>
        </a:xfrm>
      </p:grpSpPr>
      <p:sp>
        <p:nvSpPr>
          <p:cNvPr id="29" name="Google Shape;29;p12"/>
          <p:cNvSpPr txBox="1"/>
          <p:nvPr>
            <p:ph idx="1" type="body"/>
          </p:nvPr>
        </p:nvSpPr>
        <p:spPr>
          <a:xfrm>
            <a:off x="1365936" y="902918"/>
            <a:ext cx="9260866" cy="1086520"/>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003B5C"/>
              </a:buClr>
              <a:buSzPts val="3200"/>
              <a:buNone/>
              <a:defRPr b="1" i="0" sz="3200">
                <a:solidFill>
                  <a:srgbClr val="003B5C"/>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Shape, circle&#10;&#10;Description automatically generated" id="30" name="Google Shape;30;p12"/>
          <p:cNvPicPr preferRelativeResize="0"/>
          <p:nvPr/>
        </p:nvPicPr>
        <p:blipFill rotWithShape="1">
          <a:blip r:embed="rId2">
            <a:alphaModFix/>
          </a:blip>
          <a:srcRect b="0" l="0" r="0" t="0"/>
          <a:stretch/>
        </p:blipFill>
        <p:spPr>
          <a:xfrm>
            <a:off x="0" y="4559300"/>
            <a:ext cx="2019300" cy="2298700"/>
          </a:xfrm>
          <a:prstGeom prst="rect">
            <a:avLst/>
          </a:prstGeom>
          <a:noFill/>
          <a:ln>
            <a:noFill/>
          </a:ln>
        </p:spPr>
      </p:pic>
      <p:cxnSp>
        <p:nvCxnSpPr>
          <p:cNvPr id="31" name="Google Shape;31;p12"/>
          <p:cNvCxnSpPr/>
          <p:nvPr/>
        </p:nvCxnSpPr>
        <p:spPr>
          <a:xfrm rot="10800000">
            <a:off x="574675" y="0"/>
            <a:ext cx="0" cy="6146800"/>
          </a:xfrm>
          <a:prstGeom prst="straightConnector1">
            <a:avLst/>
          </a:prstGeom>
          <a:noFill/>
          <a:ln cap="flat" cmpd="sng" w="9525">
            <a:solidFill>
              <a:srgbClr val="9B9C9A"/>
            </a:solidFill>
            <a:prstDash val="solid"/>
            <a:miter lim="800000"/>
            <a:headEnd len="sm" w="sm" type="none"/>
            <a:tailEnd len="sm" w="sm" type="none"/>
          </a:ln>
        </p:spPr>
      </p:cxnSp>
      <p:sp>
        <p:nvSpPr>
          <p:cNvPr id="32" name="Google Shape;32;p12"/>
          <p:cNvSpPr/>
          <p:nvPr/>
        </p:nvSpPr>
        <p:spPr>
          <a:xfrm>
            <a:off x="441325" y="6219825"/>
            <a:ext cx="266700" cy="266700"/>
          </a:xfrm>
          <a:prstGeom prst="ellipse">
            <a:avLst/>
          </a:prstGeom>
          <a:noFill/>
          <a:ln cap="flat" cmpd="sng" w="9525">
            <a:solidFill>
              <a:srgbClr val="9B9C9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3" name="Google Shape;33;p12"/>
          <p:cNvSpPr txBox="1"/>
          <p:nvPr>
            <p:ph idx="2" type="body"/>
          </p:nvPr>
        </p:nvSpPr>
        <p:spPr>
          <a:xfrm rot="-5400000">
            <a:off x="-342900" y="1629993"/>
            <a:ext cx="1638300" cy="184150"/>
          </a:xfrm>
          <a:prstGeom prst="rect">
            <a:avLst/>
          </a:prstGeom>
          <a:noFill/>
          <a:ln>
            <a:noFill/>
          </a:ln>
        </p:spPr>
        <p:txBody>
          <a:bodyPr anchorCtr="0" anchor="t" bIns="45700" lIns="91425" spcFirstLastPara="1" rIns="91425" wrap="square" tIns="45700">
            <a:noAutofit/>
          </a:bodyPr>
          <a:lstStyle>
            <a:lvl1pPr indent="-228600" lvl="0" marL="457200" algn="r">
              <a:lnSpc>
                <a:spcPct val="90000"/>
              </a:lnSpc>
              <a:spcBef>
                <a:spcPts val="1000"/>
              </a:spcBef>
              <a:spcAft>
                <a:spcPts val="0"/>
              </a:spcAft>
              <a:buClr>
                <a:srgbClr val="9B9C9A"/>
              </a:buClr>
              <a:buSzPts val="800"/>
              <a:buNone/>
              <a:defRPr sz="800">
                <a:solidFill>
                  <a:srgbClr val="9B9C9A"/>
                </a:solidFill>
              </a:defRPr>
            </a:lvl1pPr>
            <a:lvl2pPr indent="-228600" lvl="1" marL="914400" algn="l">
              <a:lnSpc>
                <a:spcPct val="90000"/>
              </a:lnSpc>
              <a:spcBef>
                <a:spcPts val="500"/>
              </a:spcBef>
              <a:spcAft>
                <a:spcPts val="0"/>
              </a:spcAft>
              <a:buClr>
                <a:srgbClr val="9B9C9A"/>
              </a:buClr>
              <a:buSzPts val="800"/>
              <a:buNone/>
              <a:defRPr sz="800">
                <a:solidFill>
                  <a:srgbClr val="9B9C9A"/>
                </a:solidFill>
              </a:defRPr>
            </a:lvl2pPr>
            <a:lvl3pPr indent="-228600" lvl="2" marL="1371600" algn="l">
              <a:lnSpc>
                <a:spcPct val="90000"/>
              </a:lnSpc>
              <a:spcBef>
                <a:spcPts val="500"/>
              </a:spcBef>
              <a:spcAft>
                <a:spcPts val="0"/>
              </a:spcAft>
              <a:buClr>
                <a:srgbClr val="9B9C9A"/>
              </a:buClr>
              <a:buSzPts val="800"/>
              <a:buNone/>
              <a:defRPr sz="800">
                <a:solidFill>
                  <a:srgbClr val="9B9C9A"/>
                </a:solidFill>
              </a:defRPr>
            </a:lvl3pPr>
            <a:lvl4pPr indent="-228600" lvl="3" marL="1828800" algn="l">
              <a:lnSpc>
                <a:spcPct val="90000"/>
              </a:lnSpc>
              <a:spcBef>
                <a:spcPts val="500"/>
              </a:spcBef>
              <a:spcAft>
                <a:spcPts val="0"/>
              </a:spcAft>
              <a:buClr>
                <a:srgbClr val="9B9C9A"/>
              </a:buClr>
              <a:buSzPts val="800"/>
              <a:buNone/>
              <a:defRPr sz="800">
                <a:solidFill>
                  <a:srgbClr val="9B9C9A"/>
                </a:solidFill>
              </a:defRPr>
            </a:lvl4pPr>
            <a:lvl5pPr indent="-228600" lvl="4" marL="2286000" algn="l">
              <a:lnSpc>
                <a:spcPct val="90000"/>
              </a:lnSpc>
              <a:spcBef>
                <a:spcPts val="500"/>
              </a:spcBef>
              <a:spcAft>
                <a:spcPts val="0"/>
              </a:spcAft>
              <a:buClr>
                <a:srgbClr val="9B9C9A"/>
              </a:buClr>
              <a:buSzPts val="800"/>
              <a:buNone/>
              <a:defRPr sz="800">
                <a:solidFill>
                  <a:srgbClr val="9B9C9A"/>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4" name="Google Shape;34;p12"/>
          <p:cNvSpPr txBox="1"/>
          <p:nvPr/>
        </p:nvSpPr>
        <p:spPr>
          <a:xfrm rot="-5400000">
            <a:off x="-209322" y="5459641"/>
            <a:ext cx="1339850"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Armstrong McGuire</a:t>
            </a:r>
            <a:endParaRPr/>
          </a:p>
        </p:txBody>
      </p:sp>
      <p:sp>
        <p:nvSpPr>
          <p:cNvPr id="35" name="Google Shape;35;p12"/>
          <p:cNvSpPr txBox="1"/>
          <p:nvPr/>
        </p:nvSpPr>
        <p:spPr>
          <a:xfrm>
            <a:off x="387350" y="6248400"/>
            <a:ext cx="374650" cy="21544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fld id="{00000000-1234-1234-1234-123412341234}" type="slidenum">
              <a:rPr lang="en-US" sz="800">
                <a:solidFill>
                  <a:schemeClr val="dk1"/>
                </a:solidFill>
                <a:latin typeface="Arial"/>
                <a:ea typeface="Arial"/>
                <a:cs typeface="Arial"/>
                <a:sym typeface="Arial"/>
              </a:rPr>
              <a:t>‹#›</a:t>
            </a:fld>
            <a:endParaRPr sz="800">
              <a:solidFill>
                <a:schemeClr val="dk1"/>
              </a:solidFill>
              <a:latin typeface="Arial"/>
              <a:ea typeface="Arial"/>
              <a:cs typeface="Arial"/>
              <a:sym typeface="Arial"/>
            </a:endParaRPr>
          </a:p>
        </p:txBody>
      </p:sp>
      <p:sp>
        <p:nvSpPr>
          <p:cNvPr id="36" name="Google Shape;36;p12"/>
          <p:cNvSpPr txBox="1"/>
          <p:nvPr>
            <p:ph idx="3" type="body"/>
          </p:nvPr>
        </p:nvSpPr>
        <p:spPr>
          <a:xfrm>
            <a:off x="1359584" y="2215357"/>
            <a:ext cx="9260862" cy="34332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FE5000"/>
              </a:buClr>
              <a:buSzPts val="1600"/>
              <a:buNone/>
              <a:defRPr b="1" sz="1600">
                <a:solidFill>
                  <a:srgbClr val="FE5000"/>
                </a:solidFill>
              </a:defRPr>
            </a:lvl1pPr>
            <a:lvl2pPr indent="-228600" lvl="1" marL="914400" algn="l">
              <a:lnSpc>
                <a:spcPct val="90000"/>
              </a:lnSpc>
              <a:spcBef>
                <a:spcPts val="500"/>
              </a:spcBef>
              <a:spcAft>
                <a:spcPts val="0"/>
              </a:spcAft>
              <a:buClr>
                <a:schemeClr val="dk1"/>
              </a:buClr>
              <a:buSzPts val="1200"/>
              <a:buNone/>
              <a:defRPr sz="12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200"/>
              <a:buNone/>
              <a:defRPr sz="1200"/>
            </a:lvl4pPr>
            <a:lvl5pPr indent="-228600" lvl="4" marL="2286000" algn="l">
              <a:lnSpc>
                <a:spcPct val="90000"/>
              </a:lnSpc>
              <a:spcBef>
                <a:spcPts val="500"/>
              </a:spcBef>
              <a:spcAft>
                <a:spcPts val="0"/>
              </a:spcAft>
              <a:buClr>
                <a:schemeClr val="dk1"/>
              </a:buClr>
              <a:buSzPts val="1200"/>
              <a:buNone/>
              <a:defRPr sz="12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2"/>
          <p:cNvSpPr txBox="1"/>
          <p:nvPr>
            <p:ph idx="4" type="body"/>
          </p:nvPr>
        </p:nvSpPr>
        <p:spPr>
          <a:xfrm>
            <a:off x="1359584" y="2561346"/>
            <a:ext cx="9267216" cy="217129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200"/>
              <a:buNone/>
              <a:defRPr sz="1200"/>
            </a:lvl1pPr>
            <a:lvl2pPr indent="-228600" lvl="1" marL="914400" algn="l">
              <a:lnSpc>
                <a:spcPct val="90000"/>
              </a:lnSpc>
              <a:spcBef>
                <a:spcPts val="500"/>
              </a:spcBef>
              <a:spcAft>
                <a:spcPts val="0"/>
              </a:spcAft>
              <a:buClr>
                <a:schemeClr val="dk1"/>
              </a:buClr>
              <a:buSzPts val="1200"/>
              <a:buNone/>
              <a:defRPr sz="12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200"/>
              <a:buNone/>
              <a:defRPr sz="1200"/>
            </a:lvl4pPr>
            <a:lvl5pPr indent="-228600" lvl="4" marL="2286000" algn="l">
              <a:lnSpc>
                <a:spcPct val="90000"/>
              </a:lnSpc>
              <a:spcBef>
                <a:spcPts val="500"/>
              </a:spcBef>
              <a:spcAft>
                <a:spcPts val="0"/>
              </a:spcAft>
              <a:buClr>
                <a:schemeClr val="dk1"/>
              </a:buClr>
              <a:buSzPts val="1200"/>
              <a:buNone/>
              <a:defRPr sz="12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llout 2">
  <p:cSld name="Callout 2">
    <p:spTree>
      <p:nvGrpSpPr>
        <p:cNvPr id="38" name="Shape 38"/>
        <p:cNvGrpSpPr/>
        <p:nvPr/>
      </p:nvGrpSpPr>
      <p:grpSpPr>
        <a:xfrm>
          <a:off x="0" y="0"/>
          <a:ext cx="0" cy="0"/>
          <a:chOff x="0" y="0"/>
          <a:chExt cx="0" cy="0"/>
        </a:xfrm>
      </p:grpSpPr>
      <p:pic>
        <p:nvPicPr>
          <p:cNvPr descr="Shape, circle&#10;&#10;Description automatically generated" id="39" name="Google Shape;39;p13"/>
          <p:cNvPicPr preferRelativeResize="0"/>
          <p:nvPr/>
        </p:nvPicPr>
        <p:blipFill rotWithShape="1">
          <a:blip r:embed="rId2">
            <a:alphaModFix/>
          </a:blip>
          <a:srcRect b="0" l="0" r="0" t="0"/>
          <a:stretch/>
        </p:blipFill>
        <p:spPr>
          <a:xfrm>
            <a:off x="6337126" y="2603500"/>
            <a:ext cx="5867400" cy="4254500"/>
          </a:xfrm>
          <a:prstGeom prst="rect">
            <a:avLst/>
          </a:prstGeom>
          <a:noFill/>
          <a:ln>
            <a:noFill/>
          </a:ln>
        </p:spPr>
      </p:pic>
      <p:sp>
        <p:nvSpPr>
          <p:cNvPr id="40" name="Google Shape;40;p13"/>
          <p:cNvSpPr/>
          <p:nvPr>
            <p:ph idx="2" type="pic"/>
          </p:nvPr>
        </p:nvSpPr>
        <p:spPr>
          <a:xfrm>
            <a:off x="8781149" y="4682439"/>
            <a:ext cx="631825" cy="631825"/>
          </a:xfrm>
          <a:prstGeom prst="rect">
            <a:avLst/>
          </a:prstGeom>
          <a:noFill/>
          <a:ln>
            <a:noFill/>
          </a:ln>
        </p:spPr>
      </p:sp>
      <p:sp>
        <p:nvSpPr>
          <p:cNvPr id="41" name="Google Shape;41;p13"/>
          <p:cNvSpPr txBox="1"/>
          <p:nvPr>
            <p:ph idx="1" type="body"/>
          </p:nvPr>
        </p:nvSpPr>
        <p:spPr>
          <a:xfrm>
            <a:off x="1365936" y="902918"/>
            <a:ext cx="9359719" cy="113978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003B5C"/>
              </a:buClr>
              <a:buSzPts val="3200"/>
              <a:buNone/>
              <a:defRPr b="1" i="0" sz="3200">
                <a:solidFill>
                  <a:srgbClr val="003B5C"/>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descr="Shape, circle&#10;&#10;Description automatically generated" id="42" name="Google Shape;42;p13"/>
          <p:cNvPicPr preferRelativeResize="0"/>
          <p:nvPr/>
        </p:nvPicPr>
        <p:blipFill rotWithShape="1">
          <a:blip r:embed="rId3">
            <a:alphaModFix/>
          </a:blip>
          <a:srcRect b="0" l="0" r="0" t="0"/>
          <a:stretch/>
        </p:blipFill>
        <p:spPr>
          <a:xfrm>
            <a:off x="0" y="4559300"/>
            <a:ext cx="2019300" cy="2298700"/>
          </a:xfrm>
          <a:prstGeom prst="rect">
            <a:avLst/>
          </a:prstGeom>
          <a:noFill/>
          <a:ln>
            <a:noFill/>
          </a:ln>
        </p:spPr>
      </p:pic>
      <p:cxnSp>
        <p:nvCxnSpPr>
          <p:cNvPr id="43" name="Google Shape;43;p13"/>
          <p:cNvCxnSpPr/>
          <p:nvPr/>
        </p:nvCxnSpPr>
        <p:spPr>
          <a:xfrm rot="10800000">
            <a:off x="574675" y="0"/>
            <a:ext cx="0" cy="6146800"/>
          </a:xfrm>
          <a:prstGeom prst="straightConnector1">
            <a:avLst/>
          </a:prstGeom>
          <a:noFill/>
          <a:ln cap="flat" cmpd="sng" w="9525">
            <a:solidFill>
              <a:srgbClr val="9B9C9A"/>
            </a:solidFill>
            <a:prstDash val="solid"/>
            <a:miter lim="800000"/>
            <a:headEnd len="sm" w="sm" type="none"/>
            <a:tailEnd len="sm" w="sm" type="none"/>
          </a:ln>
        </p:spPr>
      </p:cxnSp>
      <p:sp>
        <p:nvSpPr>
          <p:cNvPr id="44" name="Google Shape;44;p13"/>
          <p:cNvSpPr/>
          <p:nvPr/>
        </p:nvSpPr>
        <p:spPr>
          <a:xfrm>
            <a:off x="441325" y="6219825"/>
            <a:ext cx="266700" cy="266700"/>
          </a:xfrm>
          <a:prstGeom prst="ellipse">
            <a:avLst/>
          </a:prstGeom>
          <a:noFill/>
          <a:ln cap="flat" cmpd="sng" w="9525">
            <a:solidFill>
              <a:srgbClr val="9B9C9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5" name="Google Shape;45;p13"/>
          <p:cNvSpPr txBox="1"/>
          <p:nvPr>
            <p:ph idx="3" type="body"/>
          </p:nvPr>
        </p:nvSpPr>
        <p:spPr>
          <a:xfrm rot="-5400000">
            <a:off x="-342900" y="1629993"/>
            <a:ext cx="1638300" cy="184150"/>
          </a:xfrm>
          <a:prstGeom prst="rect">
            <a:avLst/>
          </a:prstGeom>
          <a:noFill/>
          <a:ln>
            <a:noFill/>
          </a:ln>
        </p:spPr>
        <p:txBody>
          <a:bodyPr anchorCtr="0" anchor="t" bIns="45700" lIns="91425" spcFirstLastPara="1" rIns="91425" wrap="square" tIns="45700">
            <a:noAutofit/>
          </a:bodyPr>
          <a:lstStyle>
            <a:lvl1pPr indent="-228600" lvl="0" marL="457200" algn="r">
              <a:lnSpc>
                <a:spcPct val="90000"/>
              </a:lnSpc>
              <a:spcBef>
                <a:spcPts val="1000"/>
              </a:spcBef>
              <a:spcAft>
                <a:spcPts val="0"/>
              </a:spcAft>
              <a:buClr>
                <a:srgbClr val="9B9C9A"/>
              </a:buClr>
              <a:buSzPts val="800"/>
              <a:buNone/>
              <a:defRPr sz="800">
                <a:solidFill>
                  <a:srgbClr val="9B9C9A"/>
                </a:solidFill>
              </a:defRPr>
            </a:lvl1pPr>
            <a:lvl2pPr indent="-228600" lvl="1" marL="914400" algn="l">
              <a:lnSpc>
                <a:spcPct val="90000"/>
              </a:lnSpc>
              <a:spcBef>
                <a:spcPts val="500"/>
              </a:spcBef>
              <a:spcAft>
                <a:spcPts val="0"/>
              </a:spcAft>
              <a:buClr>
                <a:srgbClr val="9B9C9A"/>
              </a:buClr>
              <a:buSzPts val="800"/>
              <a:buNone/>
              <a:defRPr sz="800">
                <a:solidFill>
                  <a:srgbClr val="9B9C9A"/>
                </a:solidFill>
              </a:defRPr>
            </a:lvl2pPr>
            <a:lvl3pPr indent="-228600" lvl="2" marL="1371600" algn="l">
              <a:lnSpc>
                <a:spcPct val="90000"/>
              </a:lnSpc>
              <a:spcBef>
                <a:spcPts val="500"/>
              </a:spcBef>
              <a:spcAft>
                <a:spcPts val="0"/>
              </a:spcAft>
              <a:buClr>
                <a:srgbClr val="9B9C9A"/>
              </a:buClr>
              <a:buSzPts val="800"/>
              <a:buNone/>
              <a:defRPr sz="800">
                <a:solidFill>
                  <a:srgbClr val="9B9C9A"/>
                </a:solidFill>
              </a:defRPr>
            </a:lvl3pPr>
            <a:lvl4pPr indent="-228600" lvl="3" marL="1828800" algn="l">
              <a:lnSpc>
                <a:spcPct val="90000"/>
              </a:lnSpc>
              <a:spcBef>
                <a:spcPts val="500"/>
              </a:spcBef>
              <a:spcAft>
                <a:spcPts val="0"/>
              </a:spcAft>
              <a:buClr>
                <a:srgbClr val="9B9C9A"/>
              </a:buClr>
              <a:buSzPts val="800"/>
              <a:buNone/>
              <a:defRPr sz="800">
                <a:solidFill>
                  <a:srgbClr val="9B9C9A"/>
                </a:solidFill>
              </a:defRPr>
            </a:lvl4pPr>
            <a:lvl5pPr indent="-228600" lvl="4" marL="2286000" algn="l">
              <a:lnSpc>
                <a:spcPct val="90000"/>
              </a:lnSpc>
              <a:spcBef>
                <a:spcPts val="500"/>
              </a:spcBef>
              <a:spcAft>
                <a:spcPts val="0"/>
              </a:spcAft>
              <a:buClr>
                <a:srgbClr val="9B9C9A"/>
              </a:buClr>
              <a:buSzPts val="800"/>
              <a:buNone/>
              <a:defRPr sz="800">
                <a:solidFill>
                  <a:srgbClr val="9B9C9A"/>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3"/>
          <p:cNvSpPr txBox="1"/>
          <p:nvPr/>
        </p:nvSpPr>
        <p:spPr>
          <a:xfrm rot="-5400000">
            <a:off x="-209322" y="5459641"/>
            <a:ext cx="1339850"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dk1"/>
                </a:solidFill>
                <a:latin typeface="Arial"/>
                <a:ea typeface="Arial"/>
                <a:cs typeface="Arial"/>
                <a:sym typeface="Arial"/>
              </a:rPr>
              <a:t>Armstrong McGuire</a:t>
            </a:r>
            <a:endParaRPr/>
          </a:p>
        </p:txBody>
      </p:sp>
      <p:sp>
        <p:nvSpPr>
          <p:cNvPr id="47" name="Google Shape;47;p13"/>
          <p:cNvSpPr txBox="1"/>
          <p:nvPr/>
        </p:nvSpPr>
        <p:spPr>
          <a:xfrm>
            <a:off x="387350" y="6248400"/>
            <a:ext cx="374650" cy="21544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fld id="{00000000-1234-1234-1234-123412341234}" type="slidenum">
              <a:rPr lang="en-US" sz="800">
                <a:solidFill>
                  <a:schemeClr val="dk1"/>
                </a:solidFill>
                <a:latin typeface="Arial"/>
                <a:ea typeface="Arial"/>
                <a:cs typeface="Arial"/>
                <a:sym typeface="Arial"/>
              </a:rPr>
              <a:t>‹#›</a:t>
            </a:fld>
            <a:endParaRPr sz="800">
              <a:solidFill>
                <a:schemeClr val="dk1"/>
              </a:solidFill>
              <a:latin typeface="Arial"/>
              <a:ea typeface="Arial"/>
              <a:cs typeface="Arial"/>
              <a:sym typeface="Arial"/>
            </a:endParaRPr>
          </a:p>
        </p:txBody>
      </p:sp>
      <p:sp>
        <p:nvSpPr>
          <p:cNvPr id="48" name="Google Shape;48;p13"/>
          <p:cNvSpPr txBox="1"/>
          <p:nvPr>
            <p:ph idx="4" type="body"/>
          </p:nvPr>
        </p:nvSpPr>
        <p:spPr>
          <a:xfrm>
            <a:off x="1359585" y="2215357"/>
            <a:ext cx="6721734" cy="217129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200"/>
              <a:buNone/>
              <a:defRPr sz="1200"/>
            </a:lvl1pPr>
            <a:lvl2pPr indent="-228600" lvl="1" marL="914400" algn="l">
              <a:lnSpc>
                <a:spcPct val="90000"/>
              </a:lnSpc>
              <a:spcBef>
                <a:spcPts val="500"/>
              </a:spcBef>
              <a:spcAft>
                <a:spcPts val="0"/>
              </a:spcAft>
              <a:buClr>
                <a:schemeClr val="dk1"/>
              </a:buClr>
              <a:buSzPts val="1200"/>
              <a:buNone/>
              <a:defRPr sz="12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200"/>
              <a:buNone/>
              <a:defRPr sz="1200"/>
            </a:lvl4pPr>
            <a:lvl5pPr indent="-228600" lvl="4" marL="2286000" algn="l">
              <a:lnSpc>
                <a:spcPct val="90000"/>
              </a:lnSpc>
              <a:spcBef>
                <a:spcPts val="500"/>
              </a:spcBef>
              <a:spcAft>
                <a:spcPts val="0"/>
              </a:spcAft>
              <a:buClr>
                <a:schemeClr val="dk1"/>
              </a:buClr>
              <a:buSzPts val="1200"/>
              <a:buNone/>
              <a:defRPr sz="12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13"/>
          <p:cNvSpPr txBox="1"/>
          <p:nvPr>
            <p:ph idx="5" type="body"/>
          </p:nvPr>
        </p:nvSpPr>
        <p:spPr>
          <a:xfrm>
            <a:off x="8781149" y="5278253"/>
            <a:ext cx="3046632" cy="1249362"/>
          </a:xfrm>
          <a:prstGeom prst="rect">
            <a:avLst/>
          </a:prstGeom>
          <a:noFill/>
          <a:ln>
            <a:noFill/>
          </a:ln>
        </p:spPr>
        <p:txBody>
          <a:bodyPr anchorCtr="0" anchor="t" bIns="45700" lIns="91425" spcFirstLastPara="1" rIns="91425" wrap="square" tIns="45700">
            <a:noAutofit/>
          </a:bodyPr>
          <a:lstStyle>
            <a:lvl1pPr indent="-228600" lvl="0" marL="457200" algn="l">
              <a:lnSpc>
                <a:spcPct val="120000"/>
              </a:lnSpc>
              <a:spcBef>
                <a:spcPts val="0"/>
              </a:spcBef>
              <a:spcAft>
                <a:spcPts val="0"/>
              </a:spcAft>
              <a:buClr>
                <a:srgbClr val="FE5000"/>
              </a:buClr>
              <a:buSzPts val="2000"/>
              <a:buNone/>
              <a:defRPr b="0" i="0" sz="2000">
                <a:solidFill>
                  <a:srgbClr val="FE5000"/>
                </a:solidFill>
                <a:latin typeface="Arial Narrow"/>
                <a:ea typeface="Arial Narrow"/>
                <a:cs typeface="Arial Narrow"/>
                <a:sym typeface="Arial Narrow"/>
              </a:defRPr>
            </a:lvl1pPr>
            <a:lvl2pPr indent="-228600" lvl="1" marL="914400" algn="l">
              <a:lnSpc>
                <a:spcPct val="90000"/>
              </a:lnSpc>
              <a:spcBef>
                <a:spcPts val="500"/>
              </a:spcBef>
              <a:spcAft>
                <a:spcPts val="0"/>
              </a:spcAft>
              <a:buClr>
                <a:srgbClr val="FE5000"/>
              </a:buClr>
              <a:buSzPts val="2000"/>
              <a:buNone/>
              <a:defRPr b="0" i="0" sz="2000">
                <a:solidFill>
                  <a:srgbClr val="FE5000"/>
                </a:solidFill>
                <a:latin typeface="Arial Narrow"/>
                <a:ea typeface="Arial Narrow"/>
                <a:cs typeface="Arial Narrow"/>
                <a:sym typeface="Arial Narrow"/>
              </a:defRPr>
            </a:lvl2pPr>
            <a:lvl3pPr indent="-228600" lvl="2" marL="1371600" algn="l">
              <a:lnSpc>
                <a:spcPct val="90000"/>
              </a:lnSpc>
              <a:spcBef>
                <a:spcPts val="500"/>
              </a:spcBef>
              <a:spcAft>
                <a:spcPts val="0"/>
              </a:spcAft>
              <a:buClr>
                <a:srgbClr val="FE5000"/>
              </a:buClr>
              <a:buSzPts val="2000"/>
              <a:buNone/>
              <a:defRPr b="0" i="0" sz="2000">
                <a:solidFill>
                  <a:srgbClr val="FE5000"/>
                </a:solidFill>
                <a:latin typeface="Arial Narrow"/>
                <a:ea typeface="Arial Narrow"/>
                <a:cs typeface="Arial Narrow"/>
                <a:sym typeface="Arial Narrow"/>
              </a:defRPr>
            </a:lvl3pPr>
            <a:lvl4pPr indent="-228600" lvl="3" marL="1828800" algn="l">
              <a:lnSpc>
                <a:spcPct val="90000"/>
              </a:lnSpc>
              <a:spcBef>
                <a:spcPts val="500"/>
              </a:spcBef>
              <a:spcAft>
                <a:spcPts val="0"/>
              </a:spcAft>
              <a:buClr>
                <a:srgbClr val="FE5000"/>
              </a:buClr>
              <a:buSzPts val="2000"/>
              <a:buNone/>
              <a:defRPr b="0" i="0" sz="2000">
                <a:solidFill>
                  <a:srgbClr val="FE5000"/>
                </a:solidFill>
                <a:latin typeface="Arial Narrow"/>
                <a:ea typeface="Arial Narrow"/>
                <a:cs typeface="Arial Narrow"/>
                <a:sym typeface="Arial Narrow"/>
              </a:defRPr>
            </a:lvl4pPr>
            <a:lvl5pPr indent="-228600" lvl="4" marL="2286000" algn="l">
              <a:lnSpc>
                <a:spcPct val="90000"/>
              </a:lnSpc>
              <a:spcBef>
                <a:spcPts val="500"/>
              </a:spcBef>
              <a:spcAft>
                <a:spcPts val="0"/>
              </a:spcAft>
              <a:buClr>
                <a:srgbClr val="FE5000"/>
              </a:buClr>
              <a:buSzPts val="2000"/>
              <a:buNone/>
              <a:defRPr b="0" i="0" sz="2000">
                <a:solidFill>
                  <a:srgbClr val="FE5000"/>
                </a:solidFill>
                <a:latin typeface="Arial Narrow"/>
                <a:ea typeface="Arial Narrow"/>
                <a:cs typeface="Arial Narrow"/>
                <a:sym typeface="Arial Narrow"/>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llout 1">
  <p:cSld name="Callout 1">
    <p:spTree>
      <p:nvGrpSpPr>
        <p:cNvPr id="50" name="Shape 50"/>
        <p:cNvGrpSpPr/>
        <p:nvPr/>
      </p:nvGrpSpPr>
      <p:grpSpPr>
        <a:xfrm>
          <a:off x="0" y="0"/>
          <a:ext cx="0" cy="0"/>
          <a:chOff x="0" y="0"/>
          <a:chExt cx="0" cy="0"/>
        </a:xfrm>
      </p:grpSpPr>
      <p:pic>
        <p:nvPicPr>
          <p:cNvPr descr="Shape, circle&#10;&#10;Description automatically generated" id="51" name="Google Shape;51;p14"/>
          <p:cNvPicPr preferRelativeResize="0"/>
          <p:nvPr/>
        </p:nvPicPr>
        <p:blipFill rotWithShape="1">
          <a:blip r:embed="rId2">
            <a:alphaModFix/>
          </a:blip>
          <a:srcRect b="0" l="0" r="0" t="0"/>
          <a:stretch/>
        </p:blipFill>
        <p:spPr>
          <a:xfrm>
            <a:off x="0" y="0"/>
            <a:ext cx="6159500" cy="6858000"/>
          </a:xfrm>
          <a:prstGeom prst="rect">
            <a:avLst/>
          </a:prstGeom>
          <a:noFill/>
          <a:ln>
            <a:noFill/>
          </a:ln>
        </p:spPr>
      </p:pic>
      <p:sp>
        <p:nvSpPr>
          <p:cNvPr id="52" name="Google Shape;52;p14"/>
          <p:cNvSpPr txBox="1"/>
          <p:nvPr>
            <p:ph idx="1" type="body"/>
          </p:nvPr>
        </p:nvSpPr>
        <p:spPr>
          <a:xfrm>
            <a:off x="1040261" y="2076809"/>
            <a:ext cx="3521334" cy="107721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3200"/>
              <a:buNone/>
              <a:defRPr b="1" i="0" sz="3200">
                <a:solidFill>
                  <a:schemeClr val="lt1"/>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cxnSp>
        <p:nvCxnSpPr>
          <p:cNvPr id="53" name="Google Shape;53;p14"/>
          <p:cNvCxnSpPr/>
          <p:nvPr/>
        </p:nvCxnSpPr>
        <p:spPr>
          <a:xfrm rot="10800000">
            <a:off x="574675" y="0"/>
            <a:ext cx="0" cy="6146800"/>
          </a:xfrm>
          <a:prstGeom prst="straightConnector1">
            <a:avLst/>
          </a:prstGeom>
          <a:noFill/>
          <a:ln cap="flat" cmpd="sng" w="9525">
            <a:solidFill>
              <a:schemeClr val="lt1"/>
            </a:solidFill>
            <a:prstDash val="solid"/>
            <a:miter lim="800000"/>
            <a:headEnd len="sm" w="sm" type="none"/>
            <a:tailEnd len="sm" w="sm" type="none"/>
          </a:ln>
        </p:spPr>
      </p:cxnSp>
      <p:sp>
        <p:nvSpPr>
          <p:cNvPr id="54" name="Google Shape;54;p14"/>
          <p:cNvSpPr/>
          <p:nvPr/>
        </p:nvSpPr>
        <p:spPr>
          <a:xfrm>
            <a:off x="441325" y="6219825"/>
            <a:ext cx="266700" cy="266700"/>
          </a:xfrm>
          <a:prstGeom prst="ellipse">
            <a:avLst/>
          </a:prstGeom>
          <a:noFill/>
          <a:ln cap="flat" cmpd="sng" w="95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5" name="Google Shape;55;p14"/>
          <p:cNvSpPr txBox="1"/>
          <p:nvPr>
            <p:ph idx="2" type="body"/>
          </p:nvPr>
        </p:nvSpPr>
        <p:spPr>
          <a:xfrm rot="-5400000">
            <a:off x="-342900" y="1629993"/>
            <a:ext cx="1638300" cy="184150"/>
          </a:xfrm>
          <a:prstGeom prst="rect">
            <a:avLst/>
          </a:prstGeom>
          <a:noFill/>
          <a:ln>
            <a:noFill/>
          </a:ln>
        </p:spPr>
        <p:txBody>
          <a:bodyPr anchorCtr="0" anchor="t" bIns="45700" lIns="91425" spcFirstLastPara="1" rIns="91425" wrap="square" tIns="45700">
            <a:noAutofit/>
          </a:bodyPr>
          <a:lstStyle>
            <a:lvl1pPr indent="-228600" lvl="0" marL="457200" algn="r">
              <a:lnSpc>
                <a:spcPct val="90000"/>
              </a:lnSpc>
              <a:spcBef>
                <a:spcPts val="1000"/>
              </a:spcBef>
              <a:spcAft>
                <a:spcPts val="0"/>
              </a:spcAft>
              <a:buClr>
                <a:schemeClr val="lt1"/>
              </a:buClr>
              <a:buSzPts val="800"/>
              <a:buNone/>
              <a:defRPr sz="800">
                <a:solidFill>
                  <a:schemeClr val="lt1"/>
                </a:solidFill>
              </a:defRPr>
            </a:lvl1pPr>
            <a:lvl2pPr indent="-228600" lvl="1" marL="914400" algn="l">
              <a:lnSpc>
                <a:spcPct val="90000"/>
              </a:lnSpc>
              <a:spcBef>
                <a:spcPts val="500"/>
              </a:spcBef>
              <a:spcAft>
                <a:spcPts val="0"/>
              </a:spcAft>
              <a:buClr>
                <a:srgbClr val="9B9C9A"/>
              </a:buClr>
              <a:buSzPts val="800"/>
              <a:buNone/>
              <a:defRPr sz="800">
                <a:solidFill>
                  <a:srgbClr val="9B9C9A"/>
                </a:solidFill>
              </a:defRPr>
            </a:lvl2pPr>
            <a:lvl3pPr indent="-228600" lvl="2" marL="1371600" algn="l">
              <a:lnSpc>
                <a:spcPct val="90000"/>
              </a:lnSpc>
              <a:spcBef>
                <a:spcPts val="500"/>
              </a:spcBef>
              <a:spcAft>
                <a:spcPts val="0"/>
              </a:spcAft>
              <a:buClr>
                <a:srgbClr val="9B9C9A"/>
              </a:buClr>
              <a:buSzPts val="800"/>
              <a:buNone/>
              <a:defRPr sz="800">
                <a:solidFill>
                  <a:srgbClr val="9B9C9A"/>
                </a:solidFill>
              </a:defRPr>
            </a:lvl3pPr>
            <a:lvl4pPr indent="-228600" lvl="3" marL="1828800" algn="l">
              <a:lnSpc>
                <a:spcPct val="90000"/>
              </a:lnSpc>
              <a:spcBef>
                <a:spcPts val="500"/>
              </a:spcBef>
              <a:spcAft>
                <a:spcPts val="0"/>
              </a:spcAft>
              <a:buClr>
                <a:srgbClr val="9B9C9A"/>
              </a:buClr>
              <a:buSzPts val="800"/>
              <a:buNone/>
              <a:defRPr sz="800">
                <a:solidFill>
                  <a:srgbClr val="9B9C9A"/>
                </a:solidFill>
              </a:defRPr>
            </a:lvl4pPr>
            <a:lvl5pPr indent="-228600" lvl="4" marL="2286000" algn="l">
              <a:lnSpc>
                <a:spcPct val="90000"/>
              </a:lnSpc>
              <a:spcBef>
                <a:spcPts val="500"/>
              </a:spcBef>
              <a:spcAft>
                <a:spcPts val="0"/>
              </a:spcAft>
              <a:buClr>
                <a:srgbClr val="9B9C9A"/>
              </a:buClr>
              <a:buSzPts val="800"/>
              <a:buNone/>
              <a:defRPr sz="800">
                <a:solidFill>
                  <a:srgbClr val="9B9C9A"/>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6" name="Google Shape;56;p14"/>
          <p:cNvSpPr txBox="1"/>
          <p:nvPr/>
        </p:nvSpPr>
        <p:spPr>
          <a:xfrm rot="-5400000">
            <a:off x="-209322" y="5459641"/>
            <a:ext cx="1339850"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800">
                <a:solidFill>
                  <a:schemeClr val="lt1"/>
                </a:solidFill>
                <a:latin typeface="Arial"/>
                <a:ea typeface="Arial"/>
                <a:cs typeface="Arial"/>
                <a:sym typeface="Arial"/>
              </a:rPr>
              <a:t>Armstrong McGuire</a:t>
            </a:r>
            <a:endParaRPr/>
          </a:p>
        </p:txBody>
      </p:sp>
      <p:sp>
        <p:nvSpPr>
          <p:cNvPr id="57" name="Google Shape;57;p14"/>
          <p:cNvSpPr txBox="1"/>
          <p:nvPr/>
        </p:nvSpPr>
        <p:spPr>
          <a:xfrm>
            <a:off x="387350" y="6248400"/>
            <a:ext cx="374650" cy="21544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fld id="{00000000-1234-1234-1234-123412341234}" type="slidenum">
              <a:rPr lang="en-US" sz="800">
                <a:solidFill>
                  <a:schemeClr val="lt1"/>
                </a:solidFill>
                <a:latin typeface="Arial"/>
                <a:ea typeface="Arial"/>
                <a:cs typeface="Arial"/>
                <a:sym typeface="Arial"/>
              </a:rPr>
              <a:t>‹#›</a:t>
            </a:fld>
            <a:endParaRPr sz="800">
              <a:solidFill>
                <a:schemeClr val="lt1"/>
              </a:solidFill>
              <a:latin typeface="Arial"/>
              <a:ea typeface="Arial"/>
              <a:cs typeface="Arial"/>
              <a:sym typeface="Arial"/>
            </a:endParaRPr>
          </a:p>
        </p:txBody>
      </p:sp>
      <p:sp>
        <p:nvSpPr>
          <p:cNvPr id="58" name="Google Shape;58;p14"/>
          <p:cNvSpPr txBox="1"/>
          <p:nvPr>
            <p:ph idx="3" type="body"/>
          </p:nvPr>
        </p:nvSpPr>
        <p:spPr>
          <a:xfrm>
            <a:off x="6584516" y="2181196"/>
            <a:ext cx="5032809" cy="3803650"/>
          </a:xfrm>
          <a:prstGeom prst="rect">
            <a:avLst/>
          </a:prstGeom>
          <a:noFill/>
          <a:ln>
            <a:noFill/>
          </a:ln>
        </p:spPr>
        <p:txBody>
          <a:bodyPr anchorCtr="0" anchor="t" bIns="45700" lIns="91425" spcFirstLastPara="1" rIns="91425" wrap="square" tIns="45700">
            <a:normAutofit/>
          </a:bodyPr>
          <a:lstStyle>
            <a:lvl1pPr indent="-330200" lvl="0" marL="457200" algn="l">
              <a:lnSpc>
                <a:spcPct val="90000"/>
              </a:lnSpc>
              <a:spcBef>
                <a:spcPts val="1000"/>
              </a:spcBef>
              <a:spcAft>
                <a:spcPts val="0"/>
              </a:spcAft>
              <a:buClr>
                <a:srgbClr val="373A36"/>
              </a:buClr>
              <a:buSzPts val="1600"/>
              <a:buChar char="•"/>
              <a:defRPr sz="1600">
                <a:solidFill>
                  <a:srgbClr val="373A36"/>
                </a:solidFill>
              </a:defRPr>
            </a:lvl1pPr>
            <a:lvl2pPr indent="-330200" lvl="1" marL="914400" algn="l">
              <a:lnSpc>
                <a:spcPct val="90000"/>
              </a:lnSpc>
              <a:spcBef>
                <a:spcPts val="500"/>
              </a:spcBef>
              <a:spcAft>
                <a:spcPts val="0"/>
              </a:spcAft>
              <a:buClr>
                <a:srgbClr val="373A36"/>
              </a:buClr>
              <a:buSzPts val="1600"/>
              <a:buChar char="•"/>
              <a:defRPr sz="1600">
                <a:solidFill>
                  <a:srgbClr val="373A36"/>
                </a:solidFill>
              </a:defRPr>
            </a:lvl2pPr>
            <a:lvl3pPr indent="-330200" lvl="2" marL="1371600" algn="l">
              <a:lnSpc>
                <a:spcPct val="90000"/>
              </a:lnSpc>
              <a:spcBef>
                <a:spcPts val="500"/>
              </a:spcBef>
              <a:spcAft>
                <a:spcPts val="0"/>
              </a:spcAft>
              <a:buClr>
                <a:srgbClr val="373A36"/>
              </a:buClr>
              <a:buSzPts val="1600"/>
              <a:buChar char="•"/>
              <a:defRPr sz="1600">
                <a:solidFill>
                  <a:srgbClr val="373A36"/>
                </a:solidFill>
              </a:defRPr>
            </a:lvl3pPr>
            <a:lvl4pPr indent="-330200" lvl="3" marL="1828800" algn="l">
              <a:lnSpc>
                <a:spcPct val="90000"/>
              </a:lnSpc>
              <a:spcBef>
                <a:spcPts val="500"/>
              </a:spcBef>
              <a:spcAft>
                <a:spcPts val="0"/>
              </a:spcAft>
              <a:buClr>
                <a:srgbClr val="373A36"/>
              </a:buClr>
              <a:buSzPts val="1600"/>
              <a:buChar char="•"/>
              <a:defRPr sz="1600">
                <a:solidFill>
                  <a:srgbClr val="373A36"/>
                </a:solidFill>
              </a:defRPr>
            </a:lvl4pPr>
            <a:lvl5pPr indent="-330200" lvl="4" marL="2286000" algn="l">
              <a:lnSpc>
                <a:spcPct val="90000"/>
              </a:lnSpc>
              <a:spcBef>
                <a:spcPts val="500"/>
              </a:spcBef>
              <a:spcAft>
                <a:spcPts val="0"/>
              </a:spcAft>
              <a:buClr>
                <a:srgbClr val="373A36"/>
              </a:buClr>
              <a:buSzPts val="1600"/>
              <a:buChar char="•"/>
              <a:defRPr sz="1600">
                <a:solidFill>
                  <a:srgbClr val="373A36"/>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 3">
  <p:cSld name="End 3">
    <p:spTree>
      <p:nvGrpSpPr>
        <p:cNvPr id="59" name="Shape 59"/>
        <p:cNvGrpSpPr/>
        <p:nvPr/>
      </p:nvGrpSpPr>
      <p:grpSpPr>
        <a:xfrm>
          <a:off x="0" y="0"/>
          <a:ext cx="0" cy="0"/>
          <a:chOff x="0" y="0"/>
          <a:chExt cx="0" cy="0"/>
        </a:xfrm>
      </p:grpSpPr>
      <p:pic>
        <p:nvPicPr>
          <p:cNvPr id="60" name="Google Shape;60;p15"/>
          <p:cNvPicPr preferRelativeResize="0"/>
          <p:nvPr/>
        </p:nvPicPr>
        <p:blipFill rotWithShape="1">
          <a:blip r:embed="rId2">
            <a:alphaModFix/>
          </a:blip>
          <a:srcRect b="0" l="0" r="0" t="0"/>
          <a:stretch/>
        </p:blipFill>
        <p:spPr>
          <a:xfrm>
            <a:off x="0" y="0"/>
            <a:ext cx="12192000" cy="6858000"/>
          </a:xfrm>
          <a:prstGeom prst="rect">
            <a:avLst/>
          </a:prstGeom>
          <a:noFill/>
          <a:ln>
            <a:noFill/>
          </a:ln>
        </p:spPr>
      </p:pic>
      <p:pic>
        <p:nvPicPr>
          <p:cNvPr id="61" name="Google Shape;61;p15"/>
          <p:cNvPicPr preferRelativeResize="0"/>
          <p:nvPr/>
        </p:nvPicPr>
        <p:blipFill rotWithShape="1">
          <a:blip r:embed="rId3">
            <a:alphaModFix/>
          </a:blip>
          <a:srcRect b="0" l="0" r="0" t="0"/>
          <a:stretch/>
        </p:blipFill>
        <p:spPr>
          <a:xfrm>
            <a:off x="345346" y="1172015"/>
            <a:ext cx="3086786" cy="1408346"/>
          </a:xfrm>
          <a:prstGeom prst="rect">
            <a:avLst/>
          </a:prstGeom>
          <a:noFill/>
          <a:ln>
            <a:noFill/>
          </a:ln>
        </p:spPr>
      </p:pic>
      <p:sp>
        <p:nvSpPr>
          <p:cNvPr id="62" name="Google Shape;62;p15"/>
          <p:cNvSpPr txBox="1"/>
          <p:nvPr/>
        </p:nvSpPr>
        <p:spPr>
          <a:xfrm>
            <a:off x="1246640" y="5685985"/>
            <a:ext cx="2661481"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chemeClr val="lt1"/>
                </a:solidFill>
                <a:latin typeface="Arial"/>
                <a:ea typeface="Arial"/>
                <a:cs typeface="Arial"/>
                <a:sym typeface="Arial"/>
              </a:rPr>
              <a:t>armstrongmcguire.com</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Slide 1">
  <p:cSld name="Cover Slide 1">
    <p:spTree>
      <p:nvGrpSpPr>
        <p:cNvPr id="63" name="Shape 63"/>
        <p:cNvGrpSpPr/>
        <p:nvPr/>
      </p:nvGrpSpPr>
      <p:grpSpPr>
        <a:xfrm>
          <a:off x="0" y="0"/>
          <a:ext cx="0" cy="0"/>
          <a:chOff x="0" y="0"/>
          <a:chExt cx="0" cy="0"/>
        </a:xfrm>
      </p:grpSpPr>
      <p:sp>
        <p:nvSpPr>
          <p:cNvPr id="64" name="Google Shape;64;p16"/>
          <p:cNvSpPr/>
          <p:nvPr/>
        </p:nvSpPr>
        <p:spPr>
          <a:xfrm>
            <a:off x="0" y="0"/>
            <a:ext cx="12192000" cy="6858000"/>
          </a:xfrm>
          <a:prstGeom prst="rect">
            <a:avLst/>
          </a:prstGeom>
          <a:solidFill>
            <a:srgbClr val="F4F6F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5" name="Google Shape;65;p16"/>
          <p:cNvSpPr txBox="1"/>
          <p:nvPr>
            <p:ph idx="1" type="body"/>
          </p:nvPr>
        </p:nvSpPr>
        <p:spPr>
          <a:xfrm>
            <a:off x="604837" y="2740399"/>
            <a:ext cx="6500297" cy="1655762"/>
          </a:xfrm>
          <a:prstGeom prst="rect">
            <a:avLst/>
          </a:prstGeom>
          <a:noFill/>
          <a:ln>
            <a:noFill/>
          </a:ln>
        </p:spPr>
        <p:txBody>
          <a:bodyPr anchorCtr="0" anchor="t" bIns="45700" lIns="91425" spcFirstLastPara="1" rIns="91425" wrap="square" tIns="45700">
            <a:noAutofit/>
          </a:bodyPr>
          <a:lstStyle>
            <a:lvl1pPr indent="-228600" lvl="0" marL="457200" algn="l">
              <a:lnSpc>
                <a:spcPct val="85000"/>
              </a:lnSpc>
              <a:spcBef>
                <a:spcPts val="1000"/>
              </a:spcBef>
              <a:spcAft>
                <a:spcPts val="0"/>
              </a:spcAft>
              <a:buClr>
                <a:srgbClr val="003B5C"/>
              </a:buClr>
              <a:buSzPts val="5600"/>
              <a:buNone/>
              <a:defRPr b="1" i="0" sz="5600">
                <a:solidFill>
                  <a:srgbClr val="003B5C"/>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6" name="Google Shape;66;p16"/>
          <p:cNvPicPr preferRelativeResize="0"/>
          <p:nvPr/>
        </p:nvPicPr>
        <p:blipFill rotWithShape="1">
          <a:blip r:embed="rId2">
            <a:alphaModFix/>
          </a:blip>
          <a:srcRect b="0" l="0" r="0" t="0"/>
          <a:stretch/>
        </p:blipFill>
        <p:spPr>
          <a:xfrm>
            <a:off x="559176" y="5010411"/>
            <a:ext cx="4106306" cy="1441101"/>
          </a:xfrm>
          <a:prstGeom prst="rect">
            <a:avLst/>
          </a:prstGeom>
          <a:noFill/>
          <a:ln>
            <a:noFill/>
          </a:ln>
        </p:spPr>
      </p:pic>
      <p:pic>
        <p:nvPicPr>
          <p:cNvPr descr="A black rectangle with a white background&#10;&#10;Description automatically generated with medium confidence" id="67" name="Google Shape;67;p16"/>
          <p:cNvPicPr preferRelativeResize="0"/>
          <p:nvPr/>
        </p:nvPicPr>
        <p:blipFill rotWithShape="1">
          <a:blip r:embed="rId3">
            <a:alphaModFix/>
          </a:blip>
          <a:srcRect b="0" l="0" r="0" t="0"/>
          <a:stretch/>
        </p:blipFill>
        <p:spPr>
          <a:xfrm>
            <a:off x="6807200" y="0"/>
            <a:ext cx="5384800" cy="363220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Slide 3">
  <p:cSld name="Cover Slide 3">
    <p:spTree>
      <p:nvGrpSpPr>
        <p:cNvPr id="68" name="Shape 68"/>
        <p:cNvGrpSpPr/>
        <p:nvPr/>
      </p:nvGrpSpPr>
      <p:grpSpPr>
        <a:xfrm>
          <a:off x="0" y="0"/>
          <a:ext cx="0" cy="0"/>
          <a:chOff x="0" y="0"/>
          <a:chExt cx="0" cy="0"/>
        </a:xfrm>
      </p:grpSpPr>
      <p:sp>
        <p:nvSpPr>
          <p:cNvPr id="69" name="Google Shape;69;p17"/>
          <p:cNvSpPr txBox="1"/>
          <p:nvPr>
            <p:ph idx="1" type="body"/>
          </p:nvPr>
        </p:nvSpPr>
        <p:spPr>
          <a:xfrm>
            <a:off x="604837" y="2008514"/>
            <a:ext cx="4060645" cy="107721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003B5C"/>
              </a:buClr>
              <a:buSzPts val="3600"/>
              <a:buNone/>
              <a:defRPr b="1" i="0" sz="3600">
                <a:solidFill>
                  <a:srgbClr val="003B5C"/>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0" name="Google Shape;70;p17"/>
          <p:cNvPicPr preferRelativeResize="0"/>
          <p:nvPr/>
        </p:nvPicPr>
        <p:blipFill rotWithShape="1">
          <a:blip r:embed="rId2">
            <a:alphaModFix/>
          </a:blip>
          <a:srcRect b="0" l="0" r="0" t="0"/>
          <a:stretch/>
        </p:blipFill>
        <p:spPr>
          <a:xfrm>
            <a:off x="559176" y="5010411"/>
            <a:ext cx="4106306" cy="1441101"/>
          </a:xfrm>
          <a:prstGeom prst="rect">
            <a:avLst/>
          </a:prstGeom>
          <a:noFill/>
          <a:ln>
            <a:noFill/>
          </a:ln>
        </p:spPr>
      </p:pic>
      <p:sp>
        <p:nvSpPr>
          <p:cNvPr id="71" name="Google Shape;71;p17"/>
          <p:cNvSpPr/>
          <p:nvPr/>
        </p:nvSpPr>
        <p:spPr>
          <a:xfrm>
            <a:off x="6086475" y="-1712119"/>
            <a:ext cx="10282238" cy="10282238"/>
          </a:xfrm>
          <a:prstGeom prst="ellipse">
            <a:avLst/>
          </a:prstGeom>
          <a:solidFill>
            <a:srgbClr val="003B5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2" name="Google Shape;72;p17"/>
          <p:cNvSpPr txBox="1"/>
          <p:nvPr/>
        </p:nvSpPr>
        <p:spPr>
          <a:xfrm>
            <a:off x="7353964" y="3090189"/>
            <a:ext cx="3124566" cy="677621"/>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None/>
            </a:pPr>
            <a:r>
              <a:rPr b="1" lang="en-US" sz="1600">
                <a:solidFill>
                  <a:srgbClr val="FE5000"/>
                </a:solidFill>
                <a:latin typeface="Arial"/>
                <a:ea typeface="Arial"/>
                <a:cs typeface="Arial"/>
                <a:sym typeface="Arial"/>
              </a:rPr>
              <a:t>Placeholder circle – upload photo on master slide </a:t>
            </a:r>
            <a:endParaRPr sz="1200">
              <a:solidFill>
                <a:srgbClr val="373A36"/>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Slide 4">
  <p:cSld name="Cover Slide 4">
    <p:spTree>
      <p:nvGrpSpPr>
        <p:cNvPr id="73" name="Shape 73"/>
        <p:cNvGrpSpPr/>
        <p:nvPr/>
      </p:nvGrpSpPr>
      <p:grpSpPr>
        <a:xfrm>
          <a:off x="0" y="0"/>
          <a:ext cx="0" cy="0"/>
          <a:chOff x="0" y="0"/>
          <a:chExt cx="0" cy="0"/>
        </a:xfrm>
      </p:grpSpPr>
      <p:sp>
        <p:nvSpPr>
          <p:cNvPr id="74" name="Google Shape;74;p18"/>
          <p:cNvSpPr txBox="1"/>
          <p:nvPr>
            <p:ph idx="1" type="body"/>
          </p:nvPr>
        </p:nvSpPr>
        <p:spPr>
          <a:xfrm>
            <a:off x="604837" y="1710563"/>
            <a:ext cx="4060645" cy="107721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003B5C"/>
              </a:buClr>
              <a:buSzPts val="3200"/>
              <a:buNone/>
              <a:defRPr b="1" i="0" sz="3200">
                <a:solidFill>
                  <a:srgbClr val="003B5C"/>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5" name="Google Shape;75;p18"/>
          <p:cNvPicPr preferRelativeResize="0"/>
          <p:nvPr/>
        </p:nvPicPr>
        <p:blipFill rotWithShape="1">
          <a:blip r:embed="rId2">
            <a:alphaModFix/>
          </a:blip>
          <a:srcRect b="0" l="0" r="0" t="0"/>
          <a:stretch/>
        </p:blipFill>
        <p:spPr>
          <a:xfrm>
            <a:off x="559176" y="5010411"/>
            <a:ext cx="4106306" cy="1441101"/>
          </a:xfrm>
          <a:prstGeom prst="rect">
            <a:avLst/>
          </a:prstGeom>
          <a:noFill/>
          <a:ln>
            <a:noFill/>
          </a:ln>
        </p:spPr>
      </p:pic>
      <p:sp>
        <p:nvSpPr>
          <p:cNvPr id="76" name="Google Shape;76;p18"/>
          <p:cNvSpPr txBox="1"/>
          <p:nvPr>
            <p:ph idx="2" type="body"/>
          </p:nvPr>
        </p:nvSpPr>
        <p:spPr>
          <a:xfrm>
            <a:off x="604838" y="2810314"/>
            <a:ext cx="4060644" cy="107721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FE5000"/>
              </a:buClr>
              <a:buSzPts val="1600"/>
              <a:buNone/>
              <a:defRPr b="1" i="0" sz="1600">
                <a:solidFill>
                  <a:srgbClr val="FE5000"/>
                </a:solidFill>
                <a:latin typeface="Arial"/>
                <a:ea typeface="Arial"/>
                <a:cs typeface="Arial"/>
                <a:sym typeface="Arial"/>
              </a:defRPr>
            </a:lvl1pPr>
            <a:lvl2pPr indent="-228600" lvl="1" marL="9144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2pPr>
            <a:lvl3pPr indent="-228600" lvl="2" marL="13716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3pPr>
            <a:lvl4pPr indent="-228600" lvl="3" marL="18288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4pPr>
            <a:lvl5pPr indent="-228600" lvl="4" marL="2286000" algn="l">
              <a:lnSpc>
                <a:spcPct val="90000"/>
              </a:lnSpc>
              <a:spcBef>
                <a:spcPts val="500"/>
              </a:spcBef>
              <a:spcAft>
                <a:spcPts val="0"/>
              </a:spcAft>
              <a:buClr>
                <a:srgbClr val="FE5000"/>
              </a:buClr>
              <a:buSzPts val="5600"/>
              <a:buNone/>
              <a:defRPr b="1" i="0" sz="5600">
                <a:solidFill>
                  <a:srgbClr val="FE5000"/>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8"/>
          <p:cNvSpPr/>
          <p:nvPr/>
        </p:nvSpPr>
        <p:spPr>
          <a:xfrm>
            <a:off x="6086475" y="-1712119"/>
            <a:ext cx="10282238" cy="10282238"/>
          </a:xfrm>
          <a:prstGeom prst="ellipse">
            <a:avLst/>
          </a:prstGeom>
          <a:solidFill>
            <a:srgbClr val="003B5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8" name="Google Shape;78;p18"/>
          <p:cNvSpPr txBox="1"/>
          <p:nvPr/>
        </p:nvSpPr>
        <p:spPr>
          <a:xfrm>
            <a:off x="7353964" y="3090189"/>
            <a:ext cx="3124566" cy="677621"/>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None/>
            </a:pPr>
            <a:r>
              <a:rPr b="1" lang="en-US" sz="1600">
                <a:solidFill>
                  <a:srgbClr val="FE5000"/>
                </a:solidFill>
                <a:latin typeface="Arial"/>
                <a:ea typeface="Arial"/>
                <a:cs typeface="Arial"/>
                <a:sym typeface="Arial"/>
              </a:rPr>
              <a:t>Placeholder circle – upload photo on master slide </a:t>
            </a:r>
            <a:endParaRPr sz="1200">
              <a:solidFill>
                <a:srgbClr val="373A36"/>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11" Type="http://schemas.openxmlformats.org/officeDocument/2006/relationships/slideLayout" Target="../slideLayouts/slideLayout11.xml"/><Relationship Id="rId22" Type="http://schemas.openxmlformats.org/officeDocument/2006/relationships/slideLayout" Target="../slideLayouts/slideLayout22.xml"/><Relationship Id="rId10" Type="http://schemas.openxmlformats.org/officeDocument/2006/relationships/slideLayout" Target="../slideLayouts/slideLayout10.xml"/><Relationship Id="rId21" Type="http://schemas.openxmlformats.org/officeDocument/2006/relationships/slideLayout" Target="../slideLayouts/slideLayout21.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23" Type="http://schemas.openxmlformats.org/officeDocument/2006/relationships/theme" Target="../theme/theme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slideLayout" Target="../slideLayouts/slideLayout19.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E8F8E"/>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E8F8E"/>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E8F8E"/>
                </a:solidFill>
                <a:latin typeface="Arial"/>
                <a:ea typeface="Arial"/>
                <a:cs typeface="Arial"/>
                <a:sym typeface="Arial"/>
              </a:defRPr>
            </a:lvl1pPr>
            <a:lvl2pPr indent="0" lvl="1" marL="0" marR="0" rtl="0" algn="r">
              <a:spcBef>
                <a:spcPts val="0"/>
              </a:spcBef>
              <a:buNone/>
              <a:defRPr b="0" i="0" sz="1200" u="none" cap="none" strike="noStrike">
                <a:solidFill>
                  <a:srgbClr val="8E8F8E"/>
                </a:solidFill>
                <a:latin typeface="Arial"/>
                <a:ea typeface="Arial"/>
                <a:cs typeface="Arial"/>
                <a:sym typeface="Arial"/>
              </a:defRPr>
            </a:lvl2pPr>
            <a:lvl3pPr indent="0" lvl="2" marL="0" marR="0" rtl="0" algn="r">
              <a:spcBef>
                <a:spcPts val="0"/>
              </a:spcBef>
              <a:buNone/>
              <a:defRPr b="0" i="0" sz="1200" u="none" cap="none" strike="noStrike">
                <a:solidFill>
                  <a:srgbClr val="8E8F8E"/>
                </a:solidFill>
                <a:latin typeface="Arial"/>
                <a:ea typeface="Arial"/>
                <a:cs typeface="Arial"/>
                <a:sym typeface="Arial"/>
              </a:defRPr>
            </a:lvl3pPr>
            <a:lvl4pPr indent="0" lvl="3" marL="0" marR="0" rtl="0" algn="r">
              <a:spcBef>
                <a:spcPts val="0"/>
              </a:spcBef>
              <a:buNone/>
              <a:defRPr b="0" i="0" sz="1200" u="none" cap="none" strike="noStrike">
                <a:solidFill>
                  <a:srgbClr val="8E8F8E"/>
                </a:solidFill>
                <a:latin typeface="Arial"/>
                <a:ea typeface="Arial"/>
                <a:cs typeface="Arial"/>
                <a:sym typeface="Arial"/>
              </a:defRPr>
            </a:lvl4pPr>
            <a:lvl5pPr indent="0" lvl="4" marL="0" marR="0" rtl="0" algn="r">
              <a:spcBef>
                <a:spcPts val="0"/>
              </a:spcBef>
              <a:buNone/>
              <a:defRPr b="0" i="0" sz="1200" u="none" cap="none" strike="noStrike">
                <a:solidFill>
                  <a:srgbClr val="8E8F8E"/>
                </a:solidFill>
                <a:latin typeface="Arial"/>
                <a:ea typeface="Arial"/>
                <a:cs typeface="Arial"/>
                <a:sym typeface="Arial"/>
              </a:defRPr>
            </a:lvl5pPr>
            <a:lvl6pPr indent="0" lvl="5" marL="0" marR="0" rtl="0" algn="r">
              <a:spcBef>
                <a:spcPts val="0"/>
              </a:spcBef>
              <a:buNone/>
              <a:defRPr b="0" i="0" sz="1200" u="none" cap="none" strike="noStrike">
                <a:solidFill>
                  <a:srgbClr val="8E8F8E"/>
                </a:solidFill>
                <a:latin typeface="Arial"/>
                <a:ea typeface="Arial"/>
                <a:cs typeface="Arial"/>
                <a:sym typeface="Arial"/>
              </a:defRPr>
            </a:lvl6pPr>
            <a:lvl7pPr indent="0" lvl="6" marL="0" marR="0" rtl="0" algn="r">
              <a:spcBef>
                <a:spcPts val="0"/>
              </a:spcBef>
              <a:buNone/>
              <a:defRPr b="0" i="0" sz="1200" u="none" cap="none" strike="noStrike">
                <a:solidFill>
                  <a:srgbClr val="8E8F8E"/>
                </a:solidFill>
                <a:latin typeface="Arial"/>
                <a:ea typeface="Arial"/>
                <a:cs typeface="Arial"/>
                <a:sym typeface="Arial"/>
              </a:defRPr>
            </a:lvl7pPr>
            <a:lvl8pPr indent="0" lvl="7" marL="0" marR="0" rtl="0" algn="r">
              <a:spcBef>
                <a:spcPts val="0"/>
              </a:spcBef>
              <a:buNone/>
              <a:defRPr b="0" i="0" sz="1200" u="none" cap="none" strike="noStrike">
                <a:solidFill>
                  <a:srgbClr val="8E8F8E"/>
                </a:solidFill>
                <a:latin typeface="Arial"/>
                <a:ea typeface="Arial"/>
                <a:cs typeface="Arial"/>
                <a:sym typeface="Arial"/>
              </a:defRPr>
            </a:lvl8pPr>
            <a:lvl9pPr indent="0" lvl="8" marL="0" marR="0" rtl="0" algn="r">
              <a:spcBef>
                <a:spcPts val="0"/>
              </a:spcBef>
              <a:buNone/>
              <a:defRPr b="0" i="0" sz="1200" u="none" cap="none" strike="noStrike">
                <a:solidFill>
                  <a:srgbClr val="8E8F8E"/>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hart" Target="../charts/char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hart" Target="../charts/char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chart" Target="../charts/char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
          <p:cNvSpPr txBox="1"/>
          <p:nvPr>
            <p:ph idx="1" type="body"/>
          </p:nvPr>
        </p:nvSpPr>
        <p:spPr>
          <a:xfrm>
            <a:off x="604837" y="2740399"/>
            <a:ext cx="8452077" cy="1655762"/>
          </a:xfrm>
          <a:prstGeom prst="rect">
            <a:avLst/>
          </a:prstGeom>
          <a:noFill/>
          <a:ln>
            <a:noFill/>
          </a:ln>
        </p:spPr>
        <p:txBody>
          <a:bodyPr anchorCtr="0" anchor="t" bIns="45700" lIns="91425" spcFirstLastPara="1" rIns="91425" wrap="square" tIns="45700">
            <a:noAutofit/>
          </a:bodyPr>
          <a:lstStyle/>
          <a:p>
            <a:pPr indent="0" lvl="0" marL="0" rtl="0" algn="l">
              <a:lnSpc>
                <a:spcPct val="85000"/>
              </a:lnSpc>
              <a:spcBef>
                <a:spcPts val="0"/>
              </a:spcBef>
              <a:spcAft>
                <a:spcPts val="0"/>
              </a:spcAft>
              <a:buClr>
                <a:schemeClr val="lt1"/>
              </a:buClr>
              <a:buSzPts val="5400"/>
              <a:buNone/>
            </a:pPr>
            <a:r>
              <a:rPr lang="en-US" sz="5400"/>
              <a:t>VISION PROCESS: LISTENING SUMMARY</a:t>
            </a:r>
            <a:endParaRPr sz="1800"/>
          </a:p>
        </p:txBody>
      </p:sp>
      <p:pic>
        <p:nvPicPr>
          <p:cNvPr descr="A logo for a memorial presbyterian church&#10;&#10;AI-generated content may be incorrect." id="160" name="Google Shape;160;p1"/>
          <p:cNvPicPr preferRelativeResize="0"/>
          <p:nvPr/>
        </p:nvPicPr>
        <p:blipFill rotWithShape="1">
          <a:blip r:embed="rId3">
            <a:alphaModFix/>
          </a:blip>
          <a:srcRect b="0" l="0" r="0" t="0"/>
          <a:stretch/>
        </p:blipFill>
        <p:spPr>
          <a:xfrm>
            <a:off x="9347775" y="-41275"/>
            <a:ext cx="2692175" cy="33618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
          <p:cNvSpPr txBox="1"/>
          <p:nvPr>
            <p:ph idx="1" type="body"/>
          </p:nvPr>
        </p:nvSpPr>
        <p:spPr>
          <a:xfrm>
            <a:off x="974046" y="902918"/>
            <a:ext cx="9267223" cy="555179"/>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003B5C"/>
              </a:buClr>
              <a:buSzPts val="3200"/>
              <a:buNone/>
            </a:pPr>
            <a:r>
              <a:rPr lang="en-US"/>
              <a:t>LISTENING PHASE</a:t>
            </a:r>
            <a:endParaRPr/>
          </a:p>
        </p:txBody>
      </p:sp>
      <p:sp>
        <p:nvSpPr>
          <p:cNvPr id="167" name="Google Shape;167;p2"/>
          <p:cNvSpPr txBox="1"/>
          <p:nvPr/>
        </p:nvSpPr>
        <p:spPr>
          <a:xfrm>
            <a:off x="974046" y="1687428"/>
            <a:ext cx="10707866" cy="458780"/>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1" lang="en-US" sz="2400">
                <a:solidFill>
                  <a:schemeClr val="accent5"/>
                </a:solidFill>
                <a:latin typeface="Arial"/>
                <a:ea typeface="Arial"/>
                <a:cs typeface="Arial"/>
                <a:sym typeface="Arial"/>
              </a:rPr>
              <a:t>Thank you for speaking into the process!</a:t>
            </a:r>
            <a:endParaRPr sz="2400">
              <a:solidFill>
                <a:schemeClr val="accent5"/>
              </a:solidFill>
              <a:latin typeface="Arial"/>
              <a:ea typeface="Arial"/>
              <a:cs typeface="Arial"/>
              <a:sym typeface="Arial"/>
            </a:endParaRPr>
          </a:p>
        </p:txBody>
      </p:sp>
      <p:sp>
        <p:nvSpPr>
          <p:cNvPr id="168" name="Google Shape;168;p2"/>
          <p:cNvSpPr txBox="1"/>
          <p:nvPr/>
        </p:nvSpPr>
        <p:spPr>
          <a:xfrm>
            <a:off x="974046" y="2905761"/>
            <a:ext cx="4667248" cy="2630572"/>
          </a:xfrm>
          <a:prstGeom prst="rect">
            <a:avLst/>
          </a:prstGeom>
          <a:noFill/>
          <a:ln>
            <a:noFill/>
          </a:ln>
        </p:spPr>
        <p:txBody>
          <a:bodyPr anchorCtr="0" anchor="t" bIns="45700" lIns="91425" spcFirstLastPara="1" rIns="91425" wrap="square" tIns="45700">
            <a:normAutofit/>
          </a:bodyPr>
          <a:lstStyle/>
          <a:p>
            <a:pPr indent="-228600" lvl="0" marL="228600" marR="0" rtl="0" algn="l">
              <a:lnSpc>
                <a:spcPct val="115000"/>
              </a:lnSpc>
              <a:spcBef>
                <a:spcPts val="0"/>
              </a:spcBef>
              <a:spcAft>
                <a:spcPts val="0"/>
              </a:spcAft>
              <a:buClr>
                <a:srgbClr val="373A36"/>
              </a:buClr>
              <a:buSzPts val="2000"/>
              <a:buFont typeface="Arial"/>
              <a:buChar char="•"/>
            </a:pPr>
            <a:r>
              <a:rPr b="1" lang="en-US" sz="2000">
                <a:solidFill>
                  <a:srgbClr val="373A36"/>
                </a:solidFill>
                <a:latin typeface="Arial"/>
                <a:ea typeface="Arial"/>
                <a:cs typeface="Arial"/>
                <a:sym typeface="Arial"/>
              </a:rPr>
              <a:t>Staff:</a:t>
            </a:r>
            <a:r>
              <a:rPr lang="en-US" sz="2000">
                <a:solidFill>
                  <a:srgbClr val="373A36"/>
                </a:solidFill>
                <a:latin typeface="Arial"/>
                <a:ea typeface="Arial"/>
                <a:cs typeface="Arial"/>
                <a:sym typeface="Arial"/>
              </a:rPr>
              <a:t> 7 interviews</a:t>
            </a:r>
            <a:endParaRPr/>
          </a:p>
          <a:p>
            <a:pPr indent="-228600" lvl="0" marL="228600" marR="0" rtl="0" algn="l">
              <a:lnSpc>
                <a:spcPct val="115000"/>
              </a:lnSpc>
              <a:spcBef>
                <a:spcPts val="0"/>
              </a:spcBef>
              <a:spcAft>
                <a:spcPts val="0"/>
              </a:spcAft>
              <a:buClr>
                <a:schemeClr val="dk1"/>
              </a:buClr>
              <a:buSzPts val="2000"/>
              <a:buFont typeface="Arial"/>
              <a:buChar char="•"/>
            </a:pPr>
            <a:r>
              <a:rPr b="1" lang="en-US" sz="2000">
                <a:solidFill>
                  <a:schemeClr val="dk1"/>
                </a:solidFill>
                <a:latin typeface="Arial"/>
                <a:ea typeface="Arial"/>
                <a:cs typeface="Arial"/>
                <a:sym typeface="Arial"/>
              </a:rPr>
              <a:t>Membership</a:t>
            </a:r>
            <a:r>
              <a:rPr lang="en-US" sz="2000">
                <a:solidFill>
                  <a:schemeClr val="dk1"/>
                </a:solidFill>
                <a:latin typeface="Arial"/>
                <a:ea typeface="Arial"/>
                <a:cs typeface="Arial"/>
                <a:sym typeface="Arial"/>
              </a:rPr>
              <a:t>: 7</a:t>
            </a:r>
            <a:r>
              <a:rPr lang="en-US" sz="2000">
                <a:solidFill>
                  <a:srgbClr val="373A36"/>
                </a:solidFill>
                <a:latin typeface="Arial"/>
                <a:ea typeface="Arial"/>
                <a:cs typeface="Arial"/>
                <a:sym typeface="Arial"/>
              </a:rPr>
              <a:t> interviews</a:t>
            </a:r>
            <a:endParaRPr/>
          </a:p>
          <a:p>
            <a:pPr indent="-228600" lvl="0" marL="228600" marR="0" rtl="0" algn="l">
              <a:lnSpc>
                <a:spcPct val="115000"/>
              </a:lnSpc>
              <a:spcBef>
                <a:spcPts val="0"/>
              </a:spcBef>
              <a:spcAft>
                <a:spcPts val="0"/>
              </a:spcAft>
              <a:buClr>
                <a:srgbClr val="373A36"/>
              </a:buClr>
              <a:buSzPts val="2000"/>
              <a:buFont typeface="Arial"/>
              <a:buChar char="•"/>
            </a:pPr>
            <a:r>
              <a:rPr b="1" lang="en-US" sz="2000">
                <a:solidFill>
                  <a:srgbClr val="373A36"/>
                </a:solidFill>
                <a:latin typeface="Arial"/>
                <a:ea typeface="Arial"/>
                <a:cs typeface="Arial"/>
                <a:sym typeface="Arial"/>
              </a:rPr>
              <a:t>Committee Survey Responses: </a:t>
            </a:r>
            <a:r>
              <a:rPr lang="en-US" sz="2000">
                <a:solidFill>
                  <a:srgbClr val="373A36"/>
                </a:solidFill>
                <a:latin typeface="Arial"/>
                <a:ea typeface="Arial"/>
                <a:cs typeface="Arial"/>
                <a:sym typeface="Arial"/>
              </a:rPr>
              <a:t>7 </a:t>
            </a:r>
            <a:endParaRPr/>
          </a:p>
          <a:p>
            <a:pPr indent="-228600" lvl="0" marL="228600" marR="0" rtl="0" algn="l">
              <a:lnSpc>
                <a:spcPct val="115000"/>
              </a:lnSpc>
              <a:spcBef>
                <a:spcPts val="0"/>
              </a:spcBef>
              <a:spcAft>
                <a:spcPts val="0"/>
              </a:spcAft>
              <a:buClr>
                <a:schemeClr val="dk1"/>
              </a:buClr>
              <a:buSzPts val="2000"/>
              <a:buFont typeface="Arial"/>
              <a:buChar char="•"/>
            </a:pPr>
            <a:r>
              <a:rPr b="1" lang="en-US" sz="2000">
                <a:solidFill>
                  <a:schemeClr val="dk1"/>
                </a:solidFill>
                <a:latin typeface="Arial"/>
                <a:ea typeface="Arial"/>
                <a:cs typeface="Arial"/>
                <a:sym typeface="Arial"/>
              </a:rPr>
              <a:t>Listening Sessions</a:t>
            </a:r>
            <a:r>
              <a:rPr lang="en-US" sz="2000">
                <a:solidFill>
                  <a:schemeClr val="dk1"/>
                </a:solidFill>
                <a:latin typeface="Arial"/>
                <a:ea typeface="Arial"/>
                <a:cs typeface="Arial"/>
                <a:sym typeface="Arial"/>
              </a:rPr>
              <a:t>: </a:t>
            </a:r>
            <a:r>
              <a:rPr lang="en-US" sz="2000">
                <a:solidFill>
                  <a:srgbClr val="373A36"/>
                </a:solidFill>
                <a:latin typeface="Arial"/>
                <a:ea typeface="Arial"/>
                <a:cs typeface="Arial"/>
                <a:sym typeface="Arial"/>
              </a:rPr>
              <a:t>82 attendees</a:t>
            </a:r>
            <a:endParaRPr sz="2000">
              <a:solidFill>
                <a:srgbClr val="373A36"/>
              </a:solidFill>
              <a:latin typeface="Arial"/>
              <a:ea typeface="Arial"/>
              <a:cs typeface="Arial"/>
              <a:sym typeface="Arial"/>
            </a:endParaRPr>
          </a:p>
          <a:p>
            <a:pPr indent="-228600" lvl="0" marL="228600" marR="0" rtl="0" algn="l">
              <a:lnSpc>
                <a:spcPct val="115000"/>
              </a:lnSpc>
              <a:spcBef>
                <a:spcPts val="0"/>
              </a:spcBef>
              <a:spcAft>
                <a:spcPts val="0"/>
              </a:spcAft>
              <a:buClr>
                <a:srgbClr val="373A36"/>
              </a:buClr>
              <a:buSzPts val="2000"/>
              <a:buFont typeface="Arial"/>
              <a:buChar char="•"/>
            </a:pPr>
            <a:r>
              <a:rPr b="1" lang="en-US" sz="2000">
                <a:solidFill>
                  <a:srgbClr val="373A36"/>
                </a:solidFill>
                <a:latin typeface="Arial"/>
                <a:ea typeface="Arial"/>
                <a:cs typeface="Arial"/>
                <a:sym typeface="Arial"/>
              </a:rPr>
              <a:t>Inter-faith Group:</a:t>
            </a:r>
            <a:r>
              <a:rPr lang="en-US" sz="2000">
                <a:solidFill>
                  <a:srgbClr val="373A36"/>
                </a:solidFill>
                <a:latin typeface="Arial"/>
                <a:ea typeface="Arial"/>
                <a:cs typeface="Arial"/>
                <a:sym typeface="Arial"/>
              </a:rPr>
              <a:t>10 attendees</a:t>
            </a:r>
            <a:endParaRPr/>
          </a:p>
          <a:p>
            <a:pPr indent="-228600" lvl="0" marL="228600" marR="0" rtl="0" algn="l">
              <a:lnSpc>
                <a:spcPct val="115000"/>
              </a:lnSpc>
              <a:spcBef>
                <a:spcPts val="0"/>
              </a:spcBef>
              <a:spcAft>
                <a:spcPts val="0"/>
              </a:spcAft>
              <a:buClr>
                <a:srgbClr val="373A36"/>
              </a:buClr>
              <a:buSzPts val="2000"/>
              <a:buFont typeface="Arial"/>
              <a:buChar char="•"/>
            </a:pPr>
            <a:r>
              <a:rPr b="1" lang="en-US" sz="2000">
                <a:solidFill>
                  <a:srgbClr val="373A36"/>
                </a:solidFill>
                <a:latin typeface="Arial"/>
                <a:ea typeface="Arial"/>
                <a:cs typeface="Arial"/>
                <a:sym typeface="Arial"/>
              </a:rPr>
              <a:t>Community Partners: </a:t>
            </a:r>
            <a:r>
              <a:rPr lang="en-US" sz="2000">
                <a:solidFill>
                  <a:srgbClr val="373A36"/>
                </a:solidFill>
                <a:latin typeface="Arial"/>
                <a:ea typeface="Arial"/>
                <a:cs typeface="Arial"/>
                <a:sym typeface="Arial"/>
              </a:rPr>
              <a:t>14 attendees</a:t>
            </a:r>
            <a:endParaRPr sz="2000">
              <a:solidFill>
                <a:srgbClr val="373A36"/>
              </a:solidFill>
              <a:latin typeface="Arial"/>
              <a:ea typeface="Arial"/>
              <a:cs typeface="Arial"/>
              <a:sym typeface="Arial"/>
            </a:endParaRPr>
          </a:p>
        </p:txBody>
      </p:sp>
      <p:sp>
        <p:nvSpPr>
          <p:cNvPr id="169" name="Google Shape;169;p2"/>
          <p:cNvSpPr txBox="1"/>
          <p:nvPr/>
        </p:nvSpPr>
        <p:spPr>
          <a:xfrm>
            <a:off x="974046" y="2446981"/>
            <a:ext cx="5121954" cy="458780"/>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accent6"/>
              </a:buClr>
              <a:buSzPts val="2400"/>
              <a:buFont typeface="Arial"/>
              <a:buNone/>
            </a:pPr>
            <a:r>
              <a:rPr b="1" lang="en-US" sz="2400">
                <a:solidFill>
                  <a:schemeClr val="accent6"/>
                </a:solidFill>
                <a:latin typeface="Arial"/>
                <a:ea typeface="Arial"/>
                <a:cs typeface="Arial"/>
                <a:sym typeface="Arial"/>
              </a:rPr>
              <a:t>Listening Sessions: 127</a:t>
            </a:r>
            <a:endParaRPr/>
          </a:p>
        </p:txBody>
      </p:sp>
      <p:sp>
        <p:nvSpPr>
          <p:cNvPr id="170" name="Google Shape;170;p2"/>
          <p:cNvSpPr txBox="1"/>
          <p:nvPr/>
        </p:nvSpPr>
        <p:spPr>
          <a:xfrm>
            <a:off x="6796380" y="2446981"/>
            <a:ext cx="5121954" cy="458780"/>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accent6"/>
              </a:buClr>
              <a:buSzPts val="2400"/>
              <a:buFont typeface="Arial"/>
              <a:buNone/>
            </a:pPr>
            <a:r>
              <a:rPr b="1" lang="en-US" sz="2400">
                <a:solidFill>
                  <a:schemeClr val="accent6"/>
                </a:solidFill>
                <a:latin typeface="Arial"/>
                <a:ea typeface="Arial"/>
                <a:cs typeface="Arial"/>
                <a:sym typeface="Arial"/>
              </a:rPr>
              <a:t>Listening Survey: 126</a:t>
            </a:r>
            <a:endParaRPr/>
          </a:p>
        </p:txBody>
      </p:sp>
      <p:sp>
        <p:nvSpPr>
          <p:cNvPr id="171" name="Google Shape;171;p2"/>
          <p:cNvSpPr txBox="1"/>
          <p:nvPr/>
        </p:nvSpPr>
        <p:spPr>
          <a:xfrm>
            <a:off x="7672474" y="2905761"/>
            <a:ext cx="2342414" cy="4001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000">
                <a:solidFill>
                  <a:srgbClr val="FE5000"/>
                </a:solidFill>
                <a:latin typeface="Arial"/>
                <a:ea typeface="Arial"/>
                <a:cs typeface="Arial"/>
                <a:sym typeface="Arial"/>
              </a:rPr>
              <a:t>Years Connected: </a:t>
            </a:r>
            <a:endParaRPr/>
          </a:p>
        </p:txBody>
      </p:sp>
      <p:graphicFrame>
        <p:nvGraphicFramePr>
          <p:cNvPr id="172" name="Google Shape;172;p2"/>
          <p:cNvGraphicFramePr/>
          <p:nvPr/>
        </p:nvGraphicFramePr>
        <p:xfrm>
          <a:off x="6853645" y="3463350"/>
          <a:ext cx="4171405" cy="3264021"/>
        </p:xfrm>
        <a:graphic>
          <a:graphicData uri="http://schemas.openxmlformats.org/drawingml/2006/chart">
            <c:chart r:id="rId3"/>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3"/>
          <p:cNvSpPr txBox="1"/>
          <p:nvPr>
            <p:ph idx="1" type="body"/>
          </p:nvPr>
        </p:nvSpPr>
        <p:spPr>
          <a:xfrm>
            <a:off x="1365936" y="902918"/>
            <a:ext cx="9267223" cy="555179"/>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003B5C"/>
              </a:buClr>
              <a:buSzPts val="3200"/>
              <a:buNone/>
            </a:pPr>
            <a:r>
              <a:rPr lang="en-US"/>
              <a:t>CHURCH-WIDE PERCEPTIONS</a:t>
            </a:r>
            <a:endParaRPr/>
          </a:p>
        </p:txBody>
      </p:sp>
      <p:sp>
        <p:nvSpPr>
          <p:cNvPr id="179" name="Google Shape;179;p3"/>
          <p:cNvSpPr txBox="1"/>
          <p:nvPr/>
        </p:nvSpPr>
        <p:spPr>
          <a:xfrm>
            <a:off x="1365936" y="1687428"/>
            <a:ext cx="10707866" cy="458780"/>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b="1" lang="en-US" sz="2400">
                <a:solidFill>
                  <a:schemeClr val="accent5"/>
                </a:solidFill>
                <a:latin typeface="Arial"/>
                <a:ea typeface="Arial"/>
                <a:cs typeface="Arial"/>
                <a:sym typeface="Arial"/>
              </a:rPr>
              <a:t>Rumple is actively living into its Cornerstones</a:t>
            </a:r>
            <a:endParaRPr sz="2400">
              <a:solidFill>
                <a:schemeClr val="accent5"/>
              </a:solidFill>
              <a:latin typeface="Arial"/>
              <a:ea typeface="Arial"/>
              <a:cs typeface="Arial"/>
              <a:sym typeface="Arial"/>
            </a:endParaRPr>
          </a:p>
        </p:txBody>
      </p:sp>
      <p:graphicFrame>
        <p:nvGraphicFramePr>
          <p:cNvPr id="180" name="Google Shape;180;p3"/>
          <p:cNvGraphicFramePr/>
          <p:nvPr/>
        </p:nvGraphicFramePr>
        <p:xfrm>
          <a:off x="914399" y="2174967"/>
          <a:ext cx="10707865" cy="4225834"/>
        </p:xfrm>
        <a:graphic>
          <a:graphicData uri="http://schemas.openxmlformats.org/drawingml/2006/chart">
            <c:chart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4"/>
          <p:cNvSpPr txBox="1"/>
          <p:nvPr>
            <p:ph idx="1" type="body"/>
          </p:nvPr>
        </p:nvSpPr>
        <p:spPr>
          <a:xfrm>
            <a:off x="1365936" y="902918"/>
            <a:ext cx="9260866" cy="524829"/>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003B5C"/>
              </a:buClr>
              <a:buSzPts val="3200"/>
              <a:buNone/>
            </a:pPr>
            <a:r>
              <a:rPr lang="en-US"/>
              <a:t>STRENGTHS</a:t>
            </a:r>
            <a:endParaRPr/>
          </a:p>
        </p:txBody>
      </p:sp>
      <p:sp>
        <p:nvSpPr>
          <p:cNvPr id="187" name="Google Shape;187;p4"/>
          <p:cNvSpPr txBox="1"/>
          <p:nvPr/>
        </p:nvSpPr>
        <p:spPr>
          <a:xfrm>
            <a:off x="1365936" y="1604211"/>
            <a:ext cx="10178364" cy="4720389"/>
          </a:xfrm>
          <a:prstGeom prst="rect">
            <a:avLst/>
          </a:prstGeom>
          <a:noFill/>
          <a:ln>
            <a:noFill/>
          </a:ln>
        </p:spPr>
        <p:txBody>
          <a:bodyPr anchorCtr="0" anchor="t" bIns="45700" lIns="91425" spcFirstLastPara="1" rIns="91425" wrap="square" tIns="45700">
            <a:noAutofit/>
          </a:bodyPr>
          <a:lstStyle/>
          <a:p>
            <a:pPr indent="-127000" lvl="0" marL="0" marR="0" rtl="0" algn="l">
              <a:lnSpc>
                <a:spcPct val="90000"/>
              </a:lnSpc>
              <a:spcBef>
                <a:spcPts val="0"/>
              </a:spcBef>
              <a:spcAft>
                <a:spcPts val="0"/>
              </a:spcAft>
              <a:buClr>
                <a:srgbClr val="0D0D0D"/>
              </a:buClr>
              <a:buSzPts val="2000"/>
              <a:buFont typeface="Arial"/>
              <a:buAutoNum type="arabicPeriod"/>
            </a:pPr>
            <a:r>
              <a:rPr b="1" i="0" lang="en-US" sz="2000">
                <a:solidFill>
                  <a:srgbClr val="0D0D0D"/>
                </a:solidFill>
                <a:latin typeface="Arial"/>
                <a:ea typeface="Arial"/>
                <a:cs typeface="Arial"/>
                <a:sym typeface="Arial"/>
              </a:rPr>
              <a:t> </a:t>
            </a:r>
            <a:r>
              <a:rPr b="1" i="0" lang="en-US" sz="2000">
                <a:solidFill>
                  <a:schemeClr val="accent4"/>
                </a:solidFill>
                <a:latin typeface="Arial"/>
                <a:ea typeface="Arial"/>
                <a:cs typeface="Arial"/>
                <a:sym typeface="Arial"/>
              </a:rPr>
              <a:t>Clergy &amp; Lay Leadership</a:t>
            </a:r>
            <a:r>
              <a:rPr b="1" i="0" lang="en-US" sz="2000">
                <a:solidFill>
                  <a:srgbClr val="0D0D0D"/>
                </a:solidFill>
                <a:latin typeface="Arial"/>
                <a:ea typeface="Arial"/>
                <a:cs typeface="Arial"/>
                <a:sym typeface="Arial"/>
              </a:rPr>
              <a:t>:</a:t>
            </a:r>
            <a:r>
              <a:rPr b="0" i="0" lang="en-US" sz="2000">
                <a:solidFill>
                  <a:srgbClr val="0D0D0D"/>
                </a:solidFill>
                <a:latin typeface="Arial"/>
                <a:ea typeface="Arial"/>
                <a:cs typeface="Arial"/>
                <a:sym typeface="Arial"/>
              </a:rPr>
              <a:t> Pastor Kathy Beach is named repeatedly as the backbone of the church.</a:t>
            </a:r>
            <a:r>
              <a:rPr b="0" lang="en-US" sz="2000">
                <a:solidFill>
                  <a:srgbClr val="0D0D0D"/>
                </a:solidFill>
                <a:latin typeface="Arial"/>
                <a:ea typeface="Arial"/>
                <a:cs typeface="Arial"/>
                <a:sym typeface="Arial"/>
              </a:rPr>
              <a:t> Staff is seen as talented, complementary and grounded in God’s word. Laity and committees are described as capable, hardworking and willing to step up. </a:t>
            </a:r>
            <a:endParaRPr b="0" i="0" sz="2000">
              <a:solidFill>
                <a:srgbClr val="0D0D0D"/>
              </a:solidFill>
              <a:latin typeface="Arial"/>
              <a:ea typeface="Arial"/>
              <a:cs typeface="Arial"/>
              <a:sym typeface="Arial"/>
            </a:endParaRPr>
          </a:p>
          <a:p>
            <a:pPr indent="-127000" lvl="0" marL="0" marR="0" rtl="0" algn="l">
              <a:lnSpc>
                <a:spcPct val="90000"/>
              </a:lnSpc>
              <a:spcBef>
                <a:spcPts val="1000"/>
              </a:spcBef>
              <a:spcAft>
                <a:spcPts val="0"/>
              </a:spcAft>
              <a:buClr>
                <a:srgbClr val="0D0D0D"/>
              </a:buClr>
              <a:buSzPts val="2000"/>
              <a:buFont typeface="Arial"/>
              <a:buAutoNum type="arabicPeriod"/>
            </a:pPr>
            <a:r>
              <a:rPr b="1" i="0" lang="en-US" sz="2000">
                <a:solidFill>
                  <a:srgbClr val="0D0D0D"/>
                </a:solidFill>
                <a:latin typeface="Arial"/>
                <a:ea typeface="Arial"/>
                <a:cs typeface="Arial"/>
                <a:sym typeface="Arial"/>
              </a:rPr>
              <a:t> </a:t>
            </a:r>
            <a:r>
              <a:rPr b="1" i="0" lang="en-US" sz="2000">
                <a:solidFill>
                  <a:schemeClr val="accent4"/>
                </a:solidFill>
                <a:latin typeface="Arial"/>
                <a:ea typeface="Arial"/>
                <a:cs typeface="Arial"/>
                <a:sym typeface="Arial"/>
              </a:rPr>
              <a:t>Congregational Spirit</a:t>
            </a:r>
            <a:r>
              <a:rPr b="1" i="0" lang="en-US" sz="2000">
                <a:solidFill>
                  <a:srgbClr val="0D0D0D"/>
                </a:solidFill>
                <a:latin typeface="Arial"/>
                <a:ea typeface="Arial"/>
                <a:cs typeface="Arial"/>
                <a:sym typeface="Arial"/>
              </a:rPr>
              <a:t>:</a:t>
            </a:r>
            <a:r>
              <a:rPr b="0" i="0" lang="en-US" sz="2000">
                <a:solidFill>
                  <a:srgbClr val="0D0D0D"/>
                </a:solidFill>
                <a:latin typeface="Arial"/>
                <a:ea typeface="Arial"/>
                <a:cs typeface="Arial"/>
                <a:sym typeface="Arial"/>
              </a:rPr>
              <a:t> The congregation itself is seen as loving, caring, and supportive—of each other and of the wider community. Members value the unity of the church body, with little discord and a spirit of generosity.</a:t>
            </a:r>
            <a:endParaRPr/>
          </a:p>
          <a:p>
            <a:pPr indent="-127000" lvl="0" marL="0" marR="0" rtl="0" algn="l">
              <a:lnSpc>
                <a:spcPct val="90000"/>
              </a:lnSpc>
              <a:spcBef>
                <a:spcPts val="1000"/>
              </a:spcBef>
              <a:spcAft>
                <a:spcPts val="0"/>
              </a:spcAft>
              <a:buClr>
                <a:srgbClr val="0D0D0D"/>
              </a:buClr>
              <a:buSzPts val="2000"/>
              <a:buFont typeface="Arial"/>
              <a:buAutoNum type="arabicPeriod"/>
            </a:pPr>
            <a:r>
              <a:rPr b="1" i="0" lang="en-US" sz="2000">
                <a:solidFill>
                  <a:srgbClr val="0D0D0D"/>
                </a:solidFill>
                <a:latin typeface="Arial"/>
                <a:ea typeface="Arial"/>
                <a:cs typeface="Arial"/>
                <a:sym typeface="Arial"/>
              </a:rPr>
              <a:t> </a:t>
            </a:r>
            <a:r>
              <a:rPr b="1" i="0" lang="en-US" sz="2000">
                <a:solidFill>
                  <a:schemeClr val="accent4"/>
                </a:solidFill>
                <a:latin typeface="Arial"/>
                <a:ea typeface="Arial"/>
                <a:cs typeface="Arial"/>
                <a:sym typeface="Arial"/>
              </a:rPr>
              <a:t>Mission &amp; Outreach</a:t>
            </a:r>
            <a:r>
              <a:rPr b="1" i="0" lang="en-US" sz="2000">
                <a:solidFill>
                  <a:srgbClr val="0D0D0D"/>
                </a:solidFill>
                <a:latin typeface="Arial"/>
                <a:ea typeface="Arial"/>
                <a:cs typeface="Arial"/>
                <a:sym typeface="Arial"/>
              </a:rPr>
              <a:t>:</a:t>
            </a:r>
            <a:r>
              <a:rPr b="0" i="0" lang="en-US" sz="2000">
                <a:solidFill>
                  <a:srgbClr val="0D0D0D"/>
                </a:solidFill>
                <a:latin typeface="Arial"/>
                <a:ea typeface="Arial"/>
                <a:cs typeface="Arial"/>
                <a:sym typeface="Arial"/>
              </a:rPr>
              <a:t> Outreach and mission work are viewed as the church’s defining strength. Rumple is recognized as outward-facing, a servant congregation that contributes meaningfully to the wider community.</a:t>
            </a:r>
            <a:endParaRPr/>
          </a:p>
          <a:p>
            <a:pPr indent="-127000" lvl="0" marL="0" marR="0" rtl="0" algn="l">
              <a:lnSpc>
                <a:spcPct val="90000"/>
              </a:lnSpc>
              <a:spcBef>
                <a:spcPts val="1000"/>
              </a:spcBef>
              <a:spcAft>
                <a:spcPts val="0"/>
              </a:spcAft>
              <a:buClr>
                <a:srgbClr val="0D0D0D"/>
              </a:buClr>
              <a:buSzPts val="2000"/>
              <a:buFont typeface="Arial"/>
              <a:buAutoNum type="arabicPeriod"/>
            </a:pPr>
            <a:r>
              <a:rPr b="1" i="0" lang="en-US" sz="2000">
                <a:solidFill>
                  <a:srgbClr val="0D0D0D"/>
                </a:solidFill>
                <a:latin typeface="Arial"/>
                <a:ea typeface="Arial"/>
                <a:cs typeface="Arial"/>
                <a:sym typeface="Arial"/>
              </a:rPr>
              <a:t> </a:t>
            </a:r>
            <a:r>
              <a:rPr b="1" i="0" lang="en-US" sz="2000">
                <a:solidFill>
                  <a:schemeClr val="accent4"/>
                </a:solidFill>
                <a:latin typeface="Arial"/>
                <a:ea typeface="Arial"/>
                <a:cs typeface="Arial"/>
                <a:sym typeface="Arial"/>
              </a:rPr>
              <a:t>Welcoming &amp; Caring Community</a:t>
            </a:r>
            <a:r>
              <a:rPr b="1" i="0" lang="en-US" sz="2000">
                <a:solidFill>
                  <a:srgbClr val="0D0D0D"/>
                </a:solidFill>
                <a:latin typeface="Arial"/>
                <a:ea typeface="Arial"/>
                <a:cs typeface="Arial"/>
                <a:sym typeface="Arial"/>
              </a:rPr>
              <a:t>:</a:t>
            </a:r>
            <a:r>
              <a:rPr b="0" i="0" lang="en-US" sz="2000">
                <a:solidFill>
                  <a:srgbClr val="0D0D0D"/>
                </a:solidFill>
                <a:latin typeface="Arial"/>
                <a:ea typeface="Arial"/>
                <a:cs typeface="Arial"/>
                <a:sym typeface="Arial"/>
              </a:rPr>
              <a:t> Strong emphasis on hospitality. Congregational care is especially valued. Described as a place of comfort, safety, and belonging</a:t>
            </a:r>
            <a:r>
              <a:rPr b="0" i="0" lang="en-US" sz="2000">
                <a:solidFill>
                  <a:schemeClr val="dk1"/>
                </a:solidFill>
                <a:latin typeface="Arial"/>
                <a:ea typeface="Arial"/>
                <a:cs typeface="Arial"/>
                <a:sym typeface="Arial"/>
              </a:rPr>
              <a:t>.</a:t>
            </a:r>
            <a:endParaRPr/>
          </a:p>
          <a:p>
            <a:pPr indent="-127000" lvl="0" marL="0" marR="0" rtl="0" algn="l">
              <a:lnSpc>
                <a:spcPct val="90000"/>
              </a:lnSpc>
              <a:spcBef>
                <a:spcPts val="1000"/>
              </a:spcBef>
              <a:spcAft>
                <a:spcPts val="0"/>
              </a:spcAft>
              <a:buClr>
                <a:schemeClr val="dk1"/>
              </a:buClr>
              <a:buSzPts val="2000"/>
              <a:buFont typeface="Arial"/>
              <a:buAutoNum type="arabicPeriod"/>
            </a:pPr>
            <a:r>
              <a:rPr b="1" lang="en-US" sz="2000">
                <a:solidFill>
                  <a:schemeClr val="dk1"/>
                </a:solidFill>
                <a:latin typeface="Arial"/>
                <a:ea typeface="Arial"/>
                <a:cs typeface="Arial"/>
                <a:sym typeface="Arial"/>
              </a:rPr>
              <a:t> </a:t>
            </a:r>
            <a:r>
              <a:rPr b="1" lang="en-US" sz="2000">
                <a:solidFill>
                  <a:schemeClr val="accent4"/>
                </a:solidFill>
                <a:latin typeface="Arial"/>
                <a:ea typeface="Arial"/>
                <a:cs typeface="Arial"/>
                <a:sym typeface="Arial"/>
              </a:rPr>
              <a:t>Worship &amp; Music</a:t>
            </a:r>
            <a:r>
              <a:rPr b="1" lang="en-US" sz="2000">
                <a:solidFill>
                  <a:srgbClr val="0D0D0D"/>
                </a:solidFill>
                <a:latin typeface="Arial"/>
                <a:ea typeface="Arial"/>
                <a:cs typeface="Arial"/>
                <a:sym typeface="Arial"/>
              </a:rPr>
              <a:t>:</a:t>
            </a:r>
            <a:r>
              <a:rPr b="0" lang="en-US" sz="2000">
                <a:solidFill>
                  <a:srgbClr val="0D0D0D"/>
                </a:solidFill>
                <a:latin typeface="Arial"/>
                <a:ea typeface="Arial"/>
                <a:cs typeface="Arial"/>
                <a:sym typeface="Arial"/>
              </a:rPr>
              <a:t> Worship and music is described as vibrant, inspiring, rooted in tradition, yet open to trying new things.</a:t>
            </a:r>
            <a:endParaRPr b="0" sz="2000">
              <a:solidFill>
                <a:schemeClr val="dk1"/>
              </a:solidFill>
              <a:latin typeface="Arial"/>
              <a:ea typeface="Arial"/>
              <a:cs typeface="Arial"/>
              <a:sym typeface="Arial"/>
            </a:endParaRPr>
          </a:p>
          <a:p>
            <a:pPr indent="-127000" lvl="0" marL="0" marR="0" rtl="0" algn="l">
              <a:lnSpc>
                <a:spcPct val="90000"/>
              </a:lnSpc>
              <a:spcBef>
                <a:spcPts val="1000"/>
              </a:spcBef>
              <a:spcAft>
                <a:spcPts val="0"/>
              </a:spcAft>
              <a:buClr>
                <a:schemeClr val="dk1"/>
              </a:buClr>
              <a:buSzPts val="2000"/>
              <a:buFont typeface="Arial"/>
              <a:buAutoNum type="arabicPeriod"/>
            </a:pPr>
            <a:r>
              <a:rPr b="1" lang="en-US" sz="2000">
                <a:solidFill>
                  <a:schemeClr val="dk1"/>
                </a:solidFill>
                <a:latin typeface="Arial"/>
                <a:ea typeface="Arial"/>
                <a:cs typeface="Arial"/>
                <a:sym typeface="Arial"/>
              </a:rPr>
              <a:t> </a:t>
            </a:r>
            <a:r>
              <a:rPr b="1" lang="en-US" sz="2000">
                <a:solidFill>
                  <a:schemeClr val="accent4"/>
                </a:solidFill>
                <a:latin typeface="Arial"/>
                <a:ea typeface="Arial"/>
                <a:cs typeface="Arial"/>
                <a:sym typeface="Arial"/>
              </a:rPr>
              <a:t>Facilities &amp; Setting</a:t>
            </a:r>
            <a:r>
              <a:rPr b="1" lang="en-US" sz="2000">
                <a:solidFill>
                  <a:srgbClr val="0D0D0D"/>
                </a:solidFill>
                <a:latin typeface="Arial"/>
                <a:ea typeface="Arial"/>
                <a:cs typeface="Arial"/>
                <a:sym typeface="Arial"/>
              </a:rPr>
              <a:t>:</a:t>
            </a:r>
            <a:r>
              <a:rPr b="0" lang="en-US" sz="2000">
                <a:solidFill>
                  <a:srgbClr val="0D0D0D"/>
                </a:solidFill>
                <a:latin typeface="Arial"/>
                <a:ea typeface="Arial"/>
                <a:cs typeface="Arial"/>
                <a:sym typeface="Arial"/>
              </a:rPr>
              <a:t> The physical beauty of the church, campus, and location is frequently mentioned, including frescos and the Gathering Space.</a:t>
            </a:r>
            <a:endParaRPr/>
          </a:p>
          <a:p>
            <a:pPr indent="0" lvl="0" marL="0" marR="0" rtl="0" algn="l">
              <a:lnSpc>
                <a:spcPct val="90000"/>
              </a:lnSpc>
              <a:spcBef>
                <a:spcPts val="1000"/>
              </a:spcBef>
              <a:spcAft>
                <a:spcPts val="0"/>
              </a:spcAft>
              <a:buClr>
                <a:srgbClr val="FE5000"/>
              </a:buClr>
              <a:buSzPts val="2000"/>
              <a:buFont typeface="Arial"/>
              <a:buNone/>
            </a:pPr>
            <a:r>
              <a:t/>
            </a:r>
            <a:endParaRPr b="0" i="0" sz="2000">
              <a:solidFill>
                <a:srgbClr val="0D0D0D"/>
              </a:solidFill>
              <a:latin typeface="Arial"/>
              <a:ea typeface="Arial"/>
              <a:cs typeface="Arial"/>
              <a:sym typeface="Arial"/>
            </a:endParaRPr>
          </a:p>
          <a:p>
            <a:pPr indent="0" lvl="0" marL="0" marR="0" rtl="0" algn="l">
              <a:lnSpc>
                <a:spcPct val="90000"/>
              </a:lnSpc>
              <a:spcBef>
                <a:spcPts val="1000"/>
              </a:spcBef>
              <a:spcAft>
                <a:spcPts val="0"/>
              </a:spcAft>
              <a:buClr>
                <a:srgbClr val="FE5000"/>
              </a:buClr>
              <a:buSzPts val="2000"/>
              <a:buFont typeface="Arial"/>
              <a:buNone/>
            </a:pPr>
            <a:r>
              <a:t/>
            </a:r>
            <a:endParaRPr b="0" i="0" sz="2000">
              <a:solidFill>
                <a:srgbClr val="0D0D0D"/>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5"/>
          <p:cNvSpPr txBox="1"/>
          <p:nvPr>
            <p:ph idx="1" type="body"/>
          </p:nvPr>
        </p:nvSpPr>
        <p:spPr>
          <a:xfrm>
            <a:off x="1365936" y="902918"/>
            <a:ext cx="9260866" cy="524829"/>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003B5C"/>
              </a:buClr>
              <a:buSzPts val="3200"/>
              <a:buNone/>
            </a:pPr>
            <a:r>
              <a:rPr lang="en-US"/>
              <a:t>CHALLENGES</a:t>
            </a:r>
            <a:endParaRPr/>
          </a:p>
        </p:txBody>
      </p:sp>
      <p:sp>
        <p:nvSpPr>
          <p:cNvPr id="194" name="Google Shape;194;p5"/>
          <p:cNvSpPr txBox="1"/>
          <p:nvPr/>
        </p:nvSpPr>
        <p:spPr>
          <a:xfrm>
            <a:off x="1365936" y="1604211"/>
            <a:ext cx="10406964" cy="5253789"/>
          </a:xfrm>
          <a:prstGeom prst="rect">
            <a:avLst/>
          </a:prstGeom>
          <a:noFill/>
          <a:ln>
            <a:noFill/>
          </a:ln>
        </p:spPr>
        <p:txBody>
          <a:bodyPr anchorCtr="0" anchor="t" bIns="45700" lIns="91425" spcFirstLastPara="1" rIns="91425" wrap="square" tIns="45700">
            <a:normAutofit/>
          </a:bodyPr>
          <a:lstStyle/>
          <a:p>
            <a:pPr indent="-127000" lvl="0" marL="0" marR="0" rtl="0" algn="l">
              <a:lnSpc>
                <a:spcPct val="90000"/>
              </a:lnSpc>
              <a:spcBef>
                <a:spcPts val="0"/>
              </a:spcBef>
              <a:spcAft>
                <a:spcPts val="0"/>
              </a:spcAft>
              <a:buClr>
                <a:srgbClr val="0D0D0D"/>
              </a:buClr>
              <a:buSzPts val="2000"/>
              <a:buFont typeface="Arial"/>
              <a:buAutoNum type="arabicPeriod"/>
            </a:pPr>
            <a:r>
              <a:rPr b="1" i="0" lang="en-US" sz="2000">
                <a:solidFill>
                  <a:srgbClr val="0D0D0D"/>
                </a:solidFill>
                <a:latin typeface="Arial"/>
                <a:ea typeface="Arial"/>
                <a:cs typeface="Arial"/>
                <a:sym typeface="Arial"/>
              </a:rPr>
              <a:t> </a:t>
            </a:r>
            <a:r>
              <a:rPr b="1" i="0" lang="en-US" sz="2000">
                <a:solidFill>
                  <a:schemeClr val="accent5"/>
                </a:solidFill>
                <a:latin typeface="Arial"/>
                <a:ea typeface="Arial"/>
                <a:cs typeface="Arial"/>
                <a:sym typeface="Arial"/>
              </a:rPr>
              <a:t>Children, Youth, and Young Families</a:t>
            </a:r>
            <a:r>
              <a:rPr b="0" i="0" lang="en-US" sz="2000">
                <a:solidFill>
                  <a:srgbClr val="0D0D0D"/>
                </a:solidFill>
                <a:latin typeface="Arial"/>
                <a:ea typeface="Arial"/>
                <a:cs typeface="Arial"/>
                <a:sym typeface="Arial"/>
              </a:rPr>
              <a:t>: Most frequent theme is the lack of children, youth, and young families in membership and worship</a:t>
            </a:r>
            <a:r>
              <a:rPr b="0" lang="en-US" sz="2000">
                <a:solidFill>
                  <a:srgbClr val="0D0D0D"/>
                </a:solidFill>
                <a:latin typeface="Arial"/>
                <a:ea typeface="Arial"/>
                <a:cs typeface="Arial"/>
                <a:sym typeface="Arial"/>
              </a:rPr>
              <a:t>.</a:t>
            </a:r>
            <a:endParaRPr/>
          </a:p>
          <a:p>
            <a:pPr indent="-127000" lvl="0" marL="0" marR="0" rtl="0" algn="l">
              <a:lnSpc>
                <a:spcPct val="90000"/>
              </a:lnSpc>
              <a:spcBef>
                <a:spcPts val="1000"/>
              </a:spcBef>
              <a:spcAft>
                <a:spcPts val="0"/>
              </a:spcAft>
              <a:buClr>
                <a:srgbClr val="0D0D0D"/>
              </a:buClr>
              <a:buSzPts val="2000"/>
              <a:buFont typeface="Arial"/>
              <a:buAutoNum type="arabicPeriod"/>
            </a:pPr>
            <a:r>
              <a:rPr b="1" i="0" lang="en-US" sz="2000">
                <a:solidFill>
                  <a:srgbClr val="0D0D0D"/>
                </a:solidFill>
                <a:latin typeface="Arial"/>
                <a:ea typeface="Arial"/>
                <a:cs typeface="Arial"/>
                <a:sym typeface="Arial"/>
              </a:rPr>
              <a:t> </a:t>
            </a:r>
            <a:r>
              <a:rPr b="1" i="0" lang="en-US" sz="2000">
                <a:solidFill>
                  <a:schemeClr val="accent5"/>
                </a:solidFill>
                <a:latin typeface="Arial"/>
                <a:ea typeface="Arial"/>
                <a:cs typeface="Arial"/>
                <a:sym typeface="Arial"/>
              </a:rPr>
              <a:t>Staffing Stability, and Volunteer Burnout</a:t>
            </a:r>
            <a:r>
              <a:rPr b="0" i="0" lang="en-US" sz="2000">
                <a:solidFill>
                  <a:srgbClr val="0D0D0D"/>
                </a:solidFill>
                <a:latin typeface="Arial"/>
                <a:ea typeface="Arial"/>
                <a:cs typeface="Arial"/>
                <a:sym typeface="Arial"/>
              </a:rPr>
              <a:t>: Staff turnover has been high, creating stress for those who remain. Several positions are part-time or stretched with a perception of “piecing it together.” Fear of losing Kathy or other key staff leaders. Volunteer fatigue—the same people do most of the work. </a:t>
            </a:r>
            <a:endParaRPr b="0" i="0" sz="2000">
              <a:solidFill>
                <a:schemeClr val="dk1"/>
              </a:solidFill>
              <a:latin typeface="Arial"/>
              <a:ea typeface="Arial"/>
              <a:cs typeface="Arial"/>
              <a:sym typeface="Arial"/>
            </a:endParaRPr>
          </a:p>
          <a:p>
            <a:pPr indent="-127000" lvl="0" marL="0" marR="0" rtl="0" algn="l">
              <a:lnSpc>
                <a:spcPct val="90000"/>
              </a:lnSpc>
              <a:spcBef>
                <a:spcPts val="1000"/>
              </a:spcBef>
              <a:spcAft>
                <a:spcPts val="0"/>
              </a:spcAft>
              <a:buClr>
                <a:schemeClr val="dk1"/>
              </a:buClr>
              <a:buSzPts val="2000"/>
              <a:buFont typeface="Arial"/>
              <a:buAutoNum type="arabicPeriod"/>
            </a:pPr>
            <a:r>
              <a:rPr b="1" i="0" lang="en-US" sz="2000">
                <a:solidFill>
                  <a:schemeClr val="dk1"/>
                </a:solidFill>
                <a:latin typeface="Arial"/>
                <a:ea typeface="Arial"/>
                <a:cs typeface="Arial"/>
                <a:sym typeface="Arial"/>
              </a:rPr>
              <a:t> </a:t>
            </a:r>
            <a:r>
              <a:rPr b="1" i="0" lang="en-US" sz="2000">
                <a:solidFill>
                  <a:schemeClr val="accent5"/>
                </a:solidFill>
                <a:latin typeface="Arial"/>
                <a:ea typeface="Arial"/>
                <a:cs typeface="Arial"/>
                <a:sym typeface="Arial"/>
              </a:rPr>
              <a:t>Aging Membership and Engagement</a:t>
            </a:r>
            <a:r>
              <a:rPr b="0" i="0" lang="en-US" sz="2000">
                <a:solidFill>
                  <a:srgbClr val="0D0D0D"/>
                </a:solidFill>
                <a:latin typeface="Arial"/>
                <a:ea typeface="Arial"/>
                <a:cs typeface="Arial"/>
                <a:sym typeface="Arial"/>
              </a:rPr>
              <a:t>: There is concern over the average age of membership and the seasonality of engagement</a:t>
            </a:r>
            <a:r>
              <a:rPr b="0" lang="en-US" sz="2000">
                <a:solidFill>
                  <a:srgbClr val="0D0D0D"/>
                </a:solidFill>
                <a:latin typeface="Arial"/>
                <a:ea typeface="Arial"/>
                <a:cs typeface="Arial"/>
                <a:sym typeface="Arial"/>
              </a:rPr>
              <a:t> with difficulty recruiting younger members. </a:t>
            </a:r>
            <a:endParaRPr b="0" i="0" sz="2000">
              <a:solidFill>
                <a:srgbClr val="0D0D0D"/>
              </a:solidFill>
              <a:latin typeface="Arial"/>
              <a:ea typeface="Arial"/>
              <a:cs typeface="Arial"/>
              <a:sym typeface="Arial"/>
            </a:endParaRPr>
          </a:p>
          <a:p>
            <a:pPr indent="-127000" lvl="0" marL="0" marR="0" rtl="0" algn="l">
              <a:lnSpc>
                <a:spcPct val="90000"/>
              </a:lnSpc>
              <a:spcBef>
                <a:spcPts val="1000"/>
              </a:spcBef>
              <a:spcAft>
                <a:spcPts val="0"/>
              </a:spcAft>
              <a:buClr>
                <a:srgbClr val="0D0D0D"/>
              </a:buClr>
              <a:buSzPts val="2000"/>
              <a:buFont typeface="Arial"/>
              <a:buAutoNum type="arabicPeriod"/>
            </a:pPr>
            <a:r>
              <a:rPr b="1" i="0" lang="en-US" sz="2000">
                <a:solidFill>
                  <a:srgbClr val="0D0D0D"/>
                </a:solidFill>
                <a:latin typeface="Arial"/>
                <a:ea typeface="Arial"/>
                <a:cs typeface="Arial"/>
                <a:sym typeface="Arial"/>
              </a:rPr>
              <a:t> </a:t>
            </a:r>
            <a:r>
              <a:rPr b="1" i="0" lang="en-US" sz="2000">
                <a:solidFill>
                  <a:schemeClr val="accent5"/>
                </a:solidFill>
                <a:latin typeface="Arial"/>
                <a:ea typeface="Arial"/>
                <a:cs typeface="Arial"/>
                <a:sym typeface="Arial"/>
              </a:rPr>
              <a:t>Financial Sustainability</a:t>
            </a:r>
            <a:r>
              <a:rPr b="0" i="0" lang="en-US" sz="2000">
                <a:solidFill>
                  <a:srgbClr val="0D0D0D"/>
                </a:solidFill>
                <a:latin typeface="Arial"/>
                <a:ea typeface="Arial"/>
                <a:cs typeface="Arial"/>
                <a:sym typeface="Arial"/>
              </a:rPr>
              <a:t>: Worry about sustaining financial base once older major donors are gone especially in light of rising costs.</a:t>
            </a:r>
            <a:endParaRPr/>
          </a:p>
          <a:p>
            <a:pPr indent="-127000" lvl="0" marL="0" marR="0" rtl="0" algn="l">
              <a:lnSpc>
                <a:spcPct val="90000"/>
              </a:lnSpc>
              <a:spcBef>
                <a:spcPts val="1000"/>
              </a:spcBef>
              <a:spcAft>
                <a:spcPts val="0"/>
              </a:spcAft>
              <a:buClr>
                <a:schemeClr val="dk1"/>
              </a:buClr>
              <a:buSzPts val="2000"/>
              <a:buFont typeface="Arial"/>
              <a:buAutoNum type="arabicPeriod"/>
            </a:pPr>
            <a:r>
              <a:rPr b="1" lang="en-US" sz="2000">
                <a:solidFill>
                  <a:schemeClr val="dk1"/>
                </a:solidFill>
                <a:latin typeface="Arial"/>
                <a:ea typeface="Arial"/>
                <a:cs typeface="Arial"/>
                <a:sym typeface="Arial"/>
              </a:rPr>
              <a:t> </a:t>
            </a:r>
            <a:r>
              <a:rPr b="1" lang="en-US" sz="2000">
                <a:solidFill>
                  <a:srgbClr val="FE5000"/>
                </a:solidFill>
                <a:latin typeface="Arial"/>
                <a:ea typeface="Arial"/>
                <a:cs typeface="Arial"/>
                <a:sym typeface="Arial"/>
              </a:rPr>
              <a:t>Christian Education: </a:t>
            </a:r>
            <a:r>
              <a:rPr b="0" lang="en-US" sz="2000">
                <a:solidFill>
                  <a:schemeClr val="dk1"/>
                </a:solidFill>
                <a:latin typeface="Arial"/>
                <a:ea typeface="Arial"/>
                <a:cs typeface="Arial"/>
                <a:sym typeface="Arial"/>
              </a:rPr>
              <a:t>Lack of engagement and/or consistent offerings in Bible studies.</a:t>
            </a:r>
            <a:endParaRPr/>
          </a:p>
          <a:p>
            <a:pPr indent="-127000" lvl="0" marL="0" marR="0" rtl="0" algn="l">
              <a:lnSpc>
                <a:spcPct val="90000"/>
              </a:lnSpc>
              <a:spcBef>
                <a:spcPts val="1000"/>
              </a:spcBef>
              <a:spcAft>
                <a:spcPts val="0"/>
              </a:spcAft>
              <a:buClr>
                <a:schemeClr val="dk1"/>
              </a:buClr>
              <a:buSzPts val="2000"/>
              <a:buFont typeface="Arial"/>
              <a:buAutoNum type="arabicPeriod"/>
            </a:pPr>
            <a:r>
              <a:rPr b="1" lang="en-US" sz="2000">
                <a:solidFill>
                  <a:schemeClr val="dk1"/>
                </a:solidFill>
                <a:latin typeface="Arial"/>
                <a:ea typeface="Arial"/>
                <a:cs typeface="Arial"/>
                <a:sym typeface="Arial"/>
              </a:rPr>
              <a:t> </a:t>
            </a:r>
            <a:r>
              <a:rPr b="1" lang="en-US" sz="2000">
                <a:solidFill>
                  <a:srgbClr val="FE5000"/>
                </a:solidFill>
                <a:latin typeface="Arial"/>
                <a:ea typeface="Arial"/>
                <a:cs typeface="Arial"/>
                <a:sym typeface="Arial"/>
              </a:rPr>
              <a:t>Campus Expansion: </a:t>
            </a:r>
            <a:r>
              <a:rPr b="0" lang="en-US" sz="2000">
                <a:solidFill>
                  <a:schemeClr val="dk1"/>
                </a:solidFill>
                <a:latin typeface="Arial"/>
                <a:ea typeface="Arial"/>
                <a:cs typeface="Arial"/>
                <a:sym typeface="Arial"/>
              </a:rPr>
              <a:t>Excitement and questions regarding the new Fellowship Hall. There is a desire for planning and equipping to come before construction.</a:t>
            </a:r>
            <a:endParaRPr/>
          </a:p>
          <a:p>
            <a:pPr indent="0" lvl="0" marL="0" marR="0" rtl="0" algn="l">
              <a:lnSpc>
                <a:spcPct val="90000"/>
              </a:lnSpc>
              <a:spcBef>
                <a:spcPts val="1000"/>
              </a:spcBef>
              <a:spcAft>
                <a:spcPts val="0"/>
              </a:spcAft>
              <a:buClr>
                <a:srgbClr val="FE5000"/>
              </a:buClr>
              <a:buSzPts val="2000"/>
              <a:buFont typeface="Arial"/>
              <a:buNone/>
            </a:pPr>
            <a:r>
              <a:t/>
            </a:r>
            <a:endParaRPr b="0" i="0" sz="2000">
              <a:solidFill>
                <a:srgbClr val="0D0D0D"/>
              </a:solidFill>
              <a:latin typeface="Arial"/>
              <a:ea typeface="Arial"/>
              <a:cs typeface="Arial"/>
              <a:sym typeface="Arial"/>
            </a:endParaRPr>
          </a:p>
          <a:p>
            <a:pPr indent="0" lvl="0" marL="0" marR="0" rtl="0" algn="l">
              <a:lnSpc>
                <a:spcPct val="90000"/>
              </a:lnSpc>
              <a:spcBef>
                <a:spcPts val="1000"/>
              </a:spcBef>
              <a:spcAft>
                <a:spcPts val="0"/>
              </a:spcAft>
              <a:buClr>
                <a:srgbClr val="FE5000"/>
              </a:buClr>
              <a:buSzPts val="2000"/>
              <a:buFont typeface="Arial"/>
              <a:buNone/>
            </a:pPr>
            <a:r>
              <a:t/>
            </a:r>
            <a:endParaRPr b="0" i="0" sz="2000">
              <a:solidFill>
                <a:srgbClr val="0D0D0D"/>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6"/>
          <p:cNvSpPr txBox="1"/>
          <p:nvPr>
            <p:ph idx="1" type="body"/>
          </p:nvPr>
        </p:nvSpPr>
        <p:spPr>
          <a:xfrm>
            <a:off x="1365936" y="902918"/>
            <a:ext cx="9359719" cy="1139788"/>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003B5C"/>
              </a:buClr>
              <a:buSzPts val="3200"/>
              <a:buNone/>
            </a:pPr>
            <a:r>
              <a:rPr lang="en-US"/>
              <a:t>FUTURE DIRECTION PRIORITIES:</a:t>
            </a:r>
            <a:endParaRPr/>
          </a:p>
          <a:p>
            <a:pPr indent="0" lvl="0" marL="0" rtl="0" algn="l">
              <a:lnSpc>
                <a:spcPct val="90000"/>
              </a:lnSpc>
              <a:spcBef>
                <a:spcPts val="1000"/>
              </a:spcBef>
              <a:spcAft>
                <a:spcPts val="0"/>
              </a:spcAft>
              <a:buClr>
                <a:srgbClr val="003B5C"/>
              </a:buClr>
              <a:buSzPts val="2000"/>
              <a:buNone/>
            </a:pPr>
            <a:r>
              <a:rPr b="0" lang="en-US" sz="2000"/>
              <a:t>Survey participants were asked to rate top priorities heard during listening sessions regarding the highest priority for Rumple. </a:t>
            </a:r>
            <a:endParaRPr b="0"/>
          </a:p>
        </p:txBody>
      </p:sp>
      <p:graphicFrame>
        <p:nvGraphicFramePr>
          <p:cNvPr id="201" name="Google Shape;201;p6"/>
          <p:cNvGraphicFramePr/>
          <p:nvPr/>
        </p:nvGraphicFramePr>
        <p:xfrm>
          <a:off x="903767" y="2383975"/>
          <a:ext cx="10909005" cy="3897682"/>
        </p:xfrm>
        <a:graphic>
          <a:graphicData uri="http://schemas.openxmlformats.org/drawingml/2006/chart">
            <c:chart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7"/>
          <p:cNvSpPr txBox="1"/>
          <p:nvPr>
            <p:ph idx="1" type="body"/>
          </p:nvPr>
        </p:nvSpPr>
        <p:spPr>
          <a:xfrm>
            <a:off x="1040261" y="2076809"/>
            <a:ext cx="3521334" cy="1077218"/>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lt1"/>
              </a:buClr>
              <a:buSzPts val="3200"/>
              <a:buNone/>
            </a:pPr>
            <a:r>
              <a:rPr lang="en-US"/>
              <a:t>NEXT STEPS</a:t>
            </a:r>
            <a:endParaRPr/>
          </a:p>
        </p:txBody>
      </p:sp>
      <p:sp>
        <p:nvSpPr>
          <p:cNvPr id="207" name="Google Shape;207;p7"/>
          <p:cNvSpPr txBox="1"/>
          <p:nvPr>
            <p:ph idx="3" type="body"/>
          </p:nvPr>
        </p:nvSpPr>
        <p:spPr>
          <a:xfrm>
            <a:off x="6584516" y="2181196"/>
            <a:ext cx="5032809" cy="380365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73A36"/>
              </a:buClr>
              <a:buSzPts val="2400"/>
              <a:buFont typeface="Noto Sans Symbols"/>
              <a:buChar char="✔"/>
            </a:pPr>
            <a:r>
              <a:rPr lang="en-US" sz="2400"/>
              <a:t>Conduct planning retreat to discern listening feedback</a:t>
            </a:r>
            <a:endParaRPr/>
          </a:p>
          <a:p>
            <a:pPr indent="-228600" lvl="0" marL="228600" rtl="0" algn="l">
              <a:lnSpc>
                <a:spcPct val="90000"/>
              </a:lnSpc>
              <a:spcBef>
                <a:spcPts val="1000"/>
              </a:spcBef>
              <a:spcAft>
                <a:spcPts val="0"/>
              </a:spcAft>
              <a:buClr>
                <a:srgbClr val="373A36"/>
              </a:buClr>
              <a:buSzPts val="2400"/>
              <a:buChar char="•"/>
            </a:pPr>
            <a:r>
              <a:rPr lang="en-US" sz="2400"/>
              <a:t>Draft priorities and strategies</a:t>
            </a:r>
            <a:endParaRPr/>
          </a:p>
          <a:p>
            <a:pPr indent="-228600" lvl="0" marL="228600" rtl="0" algn="l">
              <a:lnSpc>
                <a:spcPct val="90000"/>
              </a:lnSpc>
              <a:spcBef>
                <a:spcPts val="1000"/>
              </a:spcBef>
              <a:spcAft>
                <a:spcPts val="0"/>
              </a:spcAft>
              <a:buClr>
                <a:srgbClr val="373A36"/>
              </a:buClr>
              <a:buSzPts val="2400"/>
              <a:buChar char="•"/>
            </a:pPr>
            <a:r>
              <a:rPr lang="en-US" sz="2400"/>
              <a:t>Seek Session approval</a:t>
            </a:r>
            <a:endParaRPr/>
          </a:p>
          <a:p>
            <a:pPr indent="-228600" lvl="0" marL="228600" rtl="0" algn="l">
              <a:lnSpc>
                <a:spcPct val="90000"/>
              </a:lnSpc>
              <a:spcBef>
                <a:spcPts val="1000"/>
              </a:spcBef>
              <a:spcAft>
                <a:spcPts val="0"/>
              </a:spcAft>
              <a:buClr>
                <a:srgbClr val="373A36"/>
              </a:buClr>
              <a:buSzPts val="2400"/>
              <a:buChar char="•"/>
            </a:pPr>
            <a:r>
              <a:rPr lang="en-US" sz="2400"/>
              <a:t>Develop the plan and start implementing with committees, staff, and needed ad hoc groups.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Custom 1">
      <a:dk1>
        <a:srgbClr val="373A36"/>
      </a:dk1>
      <a:lt1>
        <a:srgbClr val="FFFFFF"/>
      </a:lt1>
      <a:dk2>
        <a:srgbClr val="44546A"/>
      </a:dk2>
      <a:lt2>
        <a:srgbClr val="E7E6E6"/>
      </a:lt2>
      <a:accent1>
        <a:srgbClr val="373A36"/>
      </a:accent1>
      <a:accent2>
        <a:srgbClr val="007EC4"/>
      </a:accent2>
      <a:accent3>
        <a:srgbClr val="D0D3D3"/>
      </a:accent3>
      <a:accent4>
        <a:srgbClr val="00BF6F"/>
      </a:accent4>
      <a:accent5>
        <a:srgbClr val="F24B00"/>
      </a:accent5>
      <a:accent6>
        <a:srgbClr val="003B5C"/>
      </a:accent6>
      <a:hlink>
        <a:srgbClr val="F24B00"/>
      </a:hlink>
      <a:folHlink>
        <a:srgbClr val="F24B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2022-02-24T18:08:54Z</dcterms:created>
  <dc:creator>Staci Barfield</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0x010100A16CF06D9FCA394FA4B2DBF74918BA2D</vt:lpwstr>
  </property>
  <property fmtid="{D5CDD505-2E9C-101B-9397-08002B2CF9AE}" pid="3" name="Order">
    <vt:r8>58600.0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TemplateUrl">
    <vt:lpwstr/>
  </property>
  <property fmtid="{D5CDD505-2E9C-101B-9397-08002B2CF9AE}" pid="9" name="ComplianceAssetId">
    <vt:lpwstr/>
  </property>
  <property fmtid="{D5CDD505-2E9C-101B-9397-08002B2CF9AE}" pid="10" name="MediaServiceImageTags">
    <vt:lpwstr/>
  </property>
</Properties>
</file>